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5" r:id="rId3"/>
    <p:sldId id="280" r:id="rId4"/>
    <p:sldId id="316" r:id="rId5"/>
    <p:sldId id="257" r:id="rId6"/>
    <p:sldId id="264" r:id="rId7"/>
    <p:sldId id="263" r:id="rId8"/>
    <p:sldId id="276" r:id="rId9"/>
    <p:sldId id="265" r:id="rId10"/>
    <p:sldId id="267" r:id="rId11"/>
    <p:sldId id="284" r:id="rId12"/>
    <p:sldId id="285" r:id="rId13"/>
    <p:sldId id="268" r:id="rId14"/>
    <p:sldId id="279" r:id="rId15"/>
    <p:sldId id="269" r:id="rId16"/>
    <p:sldId id="271" r:id="rId17"/>
    <p:sldId id="274" r:id="rId18"/>
    <p:sldId id="275" r:id="rId19"/>
    <p:sldId id="278" r:id="rId20"/>
    <p:sldId id="282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FD8F29-A7E1-407B-A985-3FE976FAD50E}" v="245" dt="2023-07-07T04:19:02.0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60"/>
  </p:normalViewPr>
  <p:slideViewPr>
    <p:cSldViewPr snapToGrid="0">
      <p:cViewPr varScale="1">
        <p:scale>
          <a:sx n="83" d="100"/>
          <a:sy n="83" d="100"/>
        </p:scale>
        <p:origin x="3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준형 임" userId="4aee245c353f03a8" providerId="LiveId" clId="{9CFD8F29-A7E1-407B-A985-3FE976FAD50E}"/>
    <pc:docChg chg="undo custSel addSld delSld modSld sldOrd">
      <pc:chgData name="준형 임" userId="4aee245c353f03a8" providerId="LiveId" clId="{9CFD8F29-A7E1-407B-A985-3FE976FAD50E}" dt="2023-07-07T04:19:02.053" v="2358" actId="1076"/>
      <pc:docMkLst>
        <pc:docMk/>
      </pc:docMkLst>
      <pc:sldChg chg="modSp mod">
        <pc:chgData name="준형 임" userId="4aee245c353f03a8" providerId="LiveId" clId="{9CFD8F29-A7E1-407B-A985-3FE976FAD50E}" dt="2023-07-04T07:30:47.116" v="1973"/>
        <pc:sldMkLst>
          <pc:docMk/>
          <pc:sldMk cId="1778522806" sldId="256"/>
        </pc:sldMkLst>
        <pc:spChg chg="mod">
          <ac:chgData name="준형 임" userId="4aee245c353f03a8" providerId="LiveId" clId="{9CFD8F29-A7E1-407B-A985-3FE976FAD50E}" dt="2023-07-04T07:29:14.461" v="1896" actId="14100"/>
          <ac:spMkLst>
            <pc:docMk/>
            <pc:sldMk cId="1778522806" sldId="256"/>
            <ac:spMk id="6" creationId="{34B45C0E-F3DA-8C95-B817-CED2B2198AD0}"/>
          </ac:spMkLst>
        </pc:spChg>
        <pc:spChg chg="mod">
          <ac:chgData name="준형 임" userId="4aee245c353f03a8" providerId="LiveId" clId="{9CFD8F29-A7E1-407B-A985-3FE976FAD50E}" dt="2023-07-04T07:30:47.116" v="1973"/>
          <ac:spMkLst>
            <pc:docMk/>
            <pc:sldMk cId="1778522806" sldId="256"/>
            <ac:spMk id="12" creationId="{1A068528-73B0-BE1F-AE23-4A25B25C633F}"/>
          </ac:spMkLst>
        </pc:spChg>
      </pc:sldChg>
      <pc:sldChg chg="addSp delSp modSp mod ord">
        <pc:chgData name="준형 임" userId="4aee245c353f03a8" providerId="LiveId" clId="{9CFD8F29-A7E1-407B-A985-3FE976FAD50E}" dt="2023-07-04T10:12:08.332" v="2288" actId="20577"/>
        <pc:sldMkLst>
          <pc:docMk/>
          <pc:sldMk cId="4034623006" sldId="257"/>
        </pc:sldMkLst>
        <pc:spChg chg="add mod">
          <ac:chgData name="준형 임" userId="4aee245c353f03a8" providerId="LiveId" clId="{9CFD8F29-A7E1-407B-A985-3FE976FAD50E}" dt="2023-07-04T10:04:57.359" v="2202" actId="1076"/>
          <ac:spMkLst>
            <pc:docMk/>
            <pc:sldMk cId="4034623006" sldId="257"/>
            <ac:spMk id="2" creationId="{B5489178-0B60-81ED-EF7E-8E0458277838}"/>
          </ac:spMkLst>
        </pc:spChg>
        <pc:spChg chg="mod">
          <ac:chgData name="준형 임" userId="4aee245c353f03a8" providerId="LiveId" clId="{9CFD8F29-A7E1-407B-A985-3FE976FAD50E}" dt="2023-07-04T10:05:41.404" v="2219" actId="14100"/>
          <ac:spMkLst>
            <pc:docMk/>
            <pc:sldMk cId="4034623006" sldId="257"/>
            <ac:spMk id="9" creationId="{EBC4E081-A12A-2BD7-7E24-8B7303F73F9A}"/>
          </ac:spMkLst>
        </pc:spChg>
        <pc:spChg chg="del">
          <ac:chgData name="준형 임" userId="4aee245c353f03a8" providerId="LiveId" clId="{9CFD8F29-A7E1-407B-A985-3FE976FAD50E}" dt="2023-07-04T10:05:39.200" v="2218" actId="478"/>
          <ac:spMkLst>
            <pc:docMk/>
            <pc:sldMk cId="4034623006" sldId="257"/>
            <ac:spMk id="10" creationId="{45329D85-4217-7F64-4EEE-E1ED8A10EA24}"/>
          </ac:spMkLst>
        </pc:spChg>
        <pc:spChg chg="add del">
          <ac:chgData name="준형 임" userId="4aee245c353f03a8" providerId="LiveId" clId="{9CFD8F29-A7E1-407B-A985-3FE976FAD50E}" dt="2023-07-04T10:05:04.487" v="2204" actId="22"/>
          <ac:spMkLst>
            <pc:docMk/>
            <pc:sldMk cId="4034623006" sldId="257"/>
            <ac:spMk id="12" creationId="{E0F9CC13-B202-A069-0BE5-EE5ADDF5D528}"/>
          </ac:spMkLst>
        </pc:spChg>
        <pc:spChg chg="add mod">
          <ac:chgData name="준형 임" userId="4aee245c353f03a8" providerId="LiveId" clId="{9CFD8F29-A7E1-407B-A985-3FE976FAD50E}" dt="2023-07-04T10:12:08.332" v="2288" actId="20577"/>
          <ac:spMkLst>
            <pc:docMk/>
            <pc:sldMk cId="4034623006" sldId="257"/>
            <ac:spMk id="14" creationId="{5A090ACE-F635-CC51-2F17-D3C9D3614BC2}"/>
          </ac:spMkLst>
        </pc:spChg>
        <pc:picChg chg="del mod">
          <ac:chgData name="준형 임" userId="4aee245c353f03a8" providerId="LiveId" clId="{9CFD8F29-A7E1-407B-A985-3FE976FAD50E}" dt="2023-07-04T10:04:45.575" v="2172" actId="478"/>
          <ac:picMkLst>
            <pc:docMk/>
            <pc:sldMk cId="4034623006" sldId="257"/>
            <ac:picMk id="13" creationId="{98F4DC7A-7060-794A-D4DC-45032AFFF178}"/>
          </ac:picMkLst>
        </pc:picChg>
        <pc:picChg chg="del mod">
          <ac:chgData name="준형 임" userId="4aee245c353f03a8" providerId="LiveId" clId="{9CFD8F29-A7E1-407B-A985-3FE976FAD50E}" dt="2023-07-04T10:05:27.075" v="2215" actId="478"/>
          <ac:picMkLst>
            <pc:docMk/>
            <pc:sldMk cId="4034623006" sldId="257"/>
            <ac:picMk id="15" creationId="{699680CF-EAE9-2BC1-3942-27A02642F8E2}"/>
          </ac:picMkLst>
        </pc:picChg>
        <pc:picChg chg="del mod">
          <ac:chgData name="준형 임" userId="4aee245c353f03a8" providerId="LiveId" clId="{9CFD8F29-A7E1-407B-A985-3FE976FAD50E}" dt="2023-07-04T10:05:27.687" v="2217" actId="478"/>
          <ac:picMkLst>
            <pc:docMk/>
            <pc:sldMk cId="4034623006" sldId="257"/>
            <ac:picMk id="17" creationId="{D0327C8A-40C9-39AE-7F06-B0BF84D0E839}"/>
          </ac:picMkLst>
        </pc:picChg>
      </pc:sldChg>
      <pc:sldChg chg="addSp modSp mod">
        <pc:chgData name="준형 임" userId="4aee245c353f03a8" providerId="LiveId" clId="{9CFD8F29-A7E1-407B-A985-3FE976FAD50E}" dt="2023-07-03T21:39:19.642" v="1679" actId="14100"/>
        <pc:sldMkLst>
          <pc:docMk/>
          <pc:sldMk cId="1359013321" sldId="263"/>
        </pc:sldMkLst>
        <pc:spChg chg="mod">
          <ac:chgData name="준형 임" userId="4aee245c353f03a8" providerId="LiveId" clId="{9CFD8F29-A7E1-407B-A985-3FE976FAD50E}" dt="2023-07-03T21:39:19.642" v="1679" actId="14100"/>
          <ac:spMkLst>
            <pc:docMk/>
            <pc:sldMk cId="1359013321" sldId="263"/>
            <ac:spMk id="15" creationId="{5BD70EFF-379F-FA61-FE75-455F12121BA9}"/>
          </ac:spMkLst>
        </pc:spChg>
        <pc:picChg chg="mod">
          <ac:chgData name="준형 임" userId="4aee245c353f03a8" providerId="LiveId" clId="{9CFD8F29-A7E1-407B-A985-3FE976FAD50E}" dt="2023-07-03T21:39:16.435" v="1678" actId="14100"/>
          <ac:picMkLst>
            <pc:docMk/>
            <pc:sldMk cId="1359013321" sldId="263"/>
            <ac:picMk id="12" creationId="{68C49612-CA2C-8E94-BEB7-808A26A8344F}"/>
          </ac:picMkLst>
        </pc:picChg>
        <pc:picChg chg="add mod">
          <ac:chgData name="준형 임" userId="4aee245c353f03a8" providerId="LiveId" clId="{9CFD8F29-A7E1-407B-A985-3FE976FAD50E}" dt="2023-07-03T21:39:07.851" v="1675" actId="1076"/>
          <ac:picMkLst>
            <pc:docMk/>
            <pc:sldMk cId="1359013321" sldId="263"/>
            <ac:picMk id="17" creationId="{90C1A4FA-09D8-40BF-EC13-9E50ADC70580}"/>
          </ac:picMkLst>
        </pc:picChg>
      </pc:sldChg>
      <pc:sldChg chg="addSp delSp modSp mod">
        <pc:chgData name="준형 임" userId="4aee245c353f03a8" providerId="LiveId" clId="{9CFD8F29-A7E1-407B-A985-3FE976FAD50E}" dt="2023-07-03T21:38:53.594" v="1673" actId="207"/>
        <pc:sldMkLst>
          <pc:docMk/>
          <pc:sldMk cId="501777969" sldId="264"/>
        </pc:sldMkLst>
        <pc:spChg chg="add del">
          <ac:chgData name="준형 임" userId="4aee245c353f03a8" providerId="LiveId" clId="{9CFD8F29-A7E1-407B-A985-3FE976FAD50E}" dt="2023-07-03T20:46:13.727" v="11" actId="11529"/>
          <ac:spMkLst>
            <pc:docMk/>
            <pc:sldMk cId="501777969" sldId="264"/>
            <ac:spMk id="2" creationId="{D917ED40-476D-A06B-447C-09918C8D0453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3" creationId="{37DF021F-8AA5-79EB-A587-1C32B73BEB5B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2" creationId="{455CF3E7-13F8-BD0E-A978-082531F306BF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3" creationId="{DD3FF39A-283C-B31B-A6C7-C24BE5C2F0A0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4" creationId="{AE47A59C-1595-BEBA-8377-C69175CF185D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5" creationId="{86E09FBE-2E74-FD3D-2FC0-E14FE321F3B6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6" creationId="{CFC5B32B-3DA6-EB61-5442-45C9D62B5A14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7" creationId="{CC96CAC1-A6C2-9B25-26C2-011EF0B9F514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8" creationId="{6C49E08D-4F06-1E01-4CB7-5BB0F7BD1475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19" creationId="{F575BA46-9ADB-316D-DF05-F4C108D36DE0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20" creationId="{BBA83278-7B22-C56B-0009-BACFC342C8A0}"/>
          </ac:spMkLst>
        </pc:spChg>
        <pc:spChg chg="add mod">
          <ac:chgData name="준형 임" userId="4aee245c353f03a8" providerId="LiveId" clId="{9CFD8F29-A7E1-407B-A985-3FE976FAD50E}" dt="2023-07-03T21:38:48.042" v="1672" actId="207"/>
          <ac:spMkLst>
            <pc:docMk/>
            <pc:sldMk cId="501777969" sldId="264"/>
            <ac:spMk id="21" creationId="{13C9B314-6D6E-F090-A9F8-A27BF050D6A2}"/>
          </ac:spMkLst>
        </pc:spChg>
        <pc:spChg chg="add mod">
          <ac:chgData name="준형 임" userId="4aee245c353f03a8" providerId="LiveId" clId="{9CFD8F29-A7E1-407B-A985-3FE976FAD50E}" dt="2023-07-03T21:38:53.594" v="1673" actId="207"/>
          <ac:spMkLst>
            <pc:docMk/>
            <pc:sldMk cId="501777969" sldId="264"/>
            <ac:spMk id="22" creationId="{A19CA8CE-E121-4020-54C7-209F433EC649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3" creationId="{B3D03944-B9E1-001A-20FF-DF926E7C1FE1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4" creationId="{59E87080-C4CB-09D0-8EB6-4038FDFECD81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5" creationId="{7B8E4F2C-9FDC-B017-A736-D156807FB8C0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6" creationId="{83AB2C9E-E23B-0C75-0207-2D96F81F70AF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7" creationId="{13CAB322-AB20-5CCA-2D44-02E974AF7A5B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8" creationId="{C46FDFED-0D7F-E10E-81B9-1DA8F4E03BB7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29" creationId="{DAE3ECD3-99BC-1A3B-A4E7-5CDBF8001AED}"/>
          </ac:spMkLst>
        </pc:spChg>
        <pc:spChg chg="add del mod">
          <ac:chgData name="준형 임" userId="4aee245c353f03a8" providerId="LiveId" clId="{9CFD8F29-A7E1-407B-A985-3FE976FAD50E}" dt="2023-07-03T20:47:47.416" v="58"/>
          <ac:spMkLst>
            <pc:docMk/>
            <pc:sldMk cId="501777969" sldId="264"/>
            <ac:spMk id="30" creationId="{66B7FF8D-1CAB-A8C4-FABC-C4AAFADD55EE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31" creationId="{4137509F-AFB6-A402-AD00-F820CC8BD2E6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32" creationId="{1CBAE36E-7DB3-1C22-38E6-FC96EEC49E7E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33" creationId="{8626888E-820F-766D-9311-1A5C69AE893B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34" creationId="{8600060E-BF6B-4447-BEF7-41AB42288186}"/>
          </ac:spMkLst>
        </pc:spChg>
        <pc:spChg chg="add mod">
          <ac:chgData name="준형 임" userId="4aee245c353f03a8" providerId="LiveId" clId="{9CFD8F29-A7E1-407B-A985-3FE976FAD50E}" dt="2023-07-03T21:38:40.030" v="1671" actId="207"/>
          <ac:spMkLst>
            <pc:docMk/>
            <pc:sldMk cId="501777969" sldId="264"/>
            <ac:spMk id="35" creationId="{8E8A28F9-ED29-745C-6DC0-C239BD0B17BC}"/>
          </ac:spMkLst>
        </pc:spChg>
      </pc:sldChg>
      <pc:sldChg chg="addSp delSp modSp mod">
        <pc:chgData name="준형 임" userId="4aee245c353f03a8" providerId="LiveId" clId="{9CFD8F29-A7E1-407B-A985-3FE976FAD50E}" dt="2023-07-04T09:04:06.618" v="2013" actId="14100"/>
        <pc:sldMkLst>
          <pc:docMk/>
          <pc:sldMk cId="188866305" sldId="265"/>
        </pc:sldMkLst>
        <pc:picChg chg="add del mod">
          <ac:chgData name="준형 임" userId="4aee245c353f03a8" providerId="LiveId" clId="{9CFD8F29-A7E1-407B-A985-3FE976FAD50E}" dt="2023-07-04T09:03:36.809" v="2002" actId="478"/>
          <ac:picMkLst>
            <pc:docMk/>
            <pc:sldMk cId="188866305" sldId="265"/>
            <ac:picMk id="3" creationId="{C20A898C-3C9C-C439-DED8-563CF560418C}"/>
          </ac:picMkLst>
        </pc:picChg>
        <pc:picChg chg="add mod">
          <ac:chgData name="준형 임" userId="4aee245c353f03a8" providerId="LiveId" clId="{9CFD8F29-A7E1-407B-A985-3FE976FAD50E}" dt="2023-07-04T09:04:06.618" v="2013" actId="14100"/>
          <ac:picMkLst>
            <pc:docMk/>
            <pc:sldMk cId="188866305" sldId="265"/>
            <ac:picMk id="12" creationId="{BFA7A520-B9BD-A58A-B9B6-93DEE47E792D}"/>
          </ac:picMkLst>
        </pc:picChg>
        <pc:picChg chg="del">
          <ac:chgData name="준형 임" userId="4aee245c353f03a8" providerId="LiveId" clId="{9CFD8F29-A7E1-407B-A985-3FE976FAD50E}" dt="2023-07-04T08:13:30.905" v="1974" actId="478"/>
          <ac:picMkLst>
            <pc:docMk/>
            <pc:sldMk cId="188866305" sldId="265"/>
            <ac:picMk id="32" creationId="{A51C0794-1C06-2144-1D31-106A15ED9A2D}"/>
          </ac:picMkLst>
        </pc:picChg>
      </pc:sldChg>
      <pc:sldChg chg="del">
        <pc:chgData name="준형 임" userId="4aee245c353f03a8" providerId="LiveId" clId="{9CFD8F29-A7E1-407B-A985-3FE976FAD50E}" dt="2023-07-04T08:52:38.346" v="1990" actId="47"/>
        <pc:sldMkLst>
          <pc:docMk/>
          <pc:sldMk cId="1111207034" sldId="266"/>
        </pc:sldMkLst>
      </pc:sldChg>
      <pc:sldChg chg="addSp delSp add del mod">
        <pc:chgData name="준형 임" userId="4aee245c353f03a8" providerId="LiveId" clId="{9CFD8F29-A7E1-407B-A985-3FE976FAD50E}" dt="2023-07-04T08:53:18.797" v="1999"/>
        <pc:sldMkLst>
          <pc:docMk/>
          <pc:sldMk cId="586544103" sldId="267"/>
        </pc:sldMkLst>
        <pc:picChg chg="add del">
          <ac:chgData name="준형 임" userId="4aee245c353f03a8" providerId="LiveId" clId="{9CFD8F29-A7E1-407B-A985-3FE976FAD50E}" dt="2023-07-04T08:17:09.188" v="1983" actId="22"/>
          <ac:picMkLst>
            <pc:docMk/>
            <pc:sldMk cId="586544103" sldId="267"/>
            <ac:picMk id="3" creationId="{C948C331-4DE4-202F-E1B6-19FC211C3959}"/>
          </ac:picMkLst>
        </pc:picChg>
      </pc:sldChg>
      <pc:sldChg chg="addSp delSp modSp mod">
        <pc:chgData name="준형 임" userId="4aee245c353f03a8" providerId="LiveId" clId="{9CFD8F29-A7E1-407B-A985-3FE976FAD50E}" dt="2023-07-04T07:21:24.581" v="1788" actId="207"/>
        <pc:sldMkLst>
          <pc:docMk/>
          <pc:sldMk cId="1323135542" sldId="268"/>
        </pc:sldMkLst>
        <pc:spChg chg="mod">
          <ac:chgData name="준형 임" userId="4aee245c353f03a8" providerId="LiveId" clId="{9CFD8F29-A7E1-407B-A985-3FE976FAD50E}" dt="2023-07-03T21:22:51.068" v="1041" actId="20577"/>
          <ac:spMkLst>
            <pc:docMk/>
            <pc:sldMk cId="1323135542" sldId="268"/>
            <ac:spMk id="7" creationId="{AD49E4AB-3A3A-9547-5D84-CE2B09B7E840}"/>
          </ac:spMkLst>
        </pc:spChg>
        <pc:spChg chg="add del">
          <ac:chgData name="준형 임" userId="4aee245c353f03a8" providerId="LiveId" clId="{9CFD8F29-A7E1-407B-A985-3FE976FAD50E}" dt="2023-07-03T21:28:32.044" v="1051" actId="11529"/>
          <ac:spMkLst>
            <pc:docMk/>
            <pc:sldMk cId="1323135542" sldId="268"/>
            <ac:spMk id="15" creationId="{904592E8-59BA-9AFA-9C18-041D1185345F}"/>
          </ac:spMkLst>
        </pc:spChg>
        <pc:spChg chg="add mod">
          <ac:chgData name="준형 임" userId="4aee245c353f03a8" providerId="LiveId" clId="{9CFD8F29-A7E1-407B-A985-3FE976FAD50E}" dt="2023-07-04T07:21:24.581" v="1788" actId="207"/>
          <ac:spMkLst>
            <pc:docMk/>
            <pc:sldMk cId="1323135542" sldId="268"/>
            <ac:spMk id="16" creationId="{43B0BEC0-0BE8-9C75-C9E1-1ADD194A24C3}"/>
          </ac:spMkLst>
        </pc:spChg>
        <pc:spChg chg="add del mod">
          <ac:chgData name="준형 임" userId="4aee245c353f03a8" providerId="LiveId" clId="{9CFD8F29-A7E1-407B-A985-3FE976FAD50E}" dt="2023-07-03T21:33:49.769" v="1631" actId="478"/>
          <ac:spMkLst>
            <pc:docMk/>
            <pc:sldMk cId="1323135542" sldId="268"/>
            <ac:spMk id="17" creationId="{3BA92DF1-BC5B-73CF-7CB7-868DA1B30486}"/>
          </ac:spMkLst>
        </pc:spChg>
        <pc:picChg chg="del">
          <ac:chgData name="준형 임" userId="4aee245c353f03a8" providerId="LiveId" clId="{9CFD8F29-A7E1-407B-A985-3FE976FAD50E}" dt="2023-07-03T21:26:52.659" v="1045" actId="478"/>
          <ac:picMkLst>
            <pc:docMk/>
            <pc:sldMk cId="1323135542" sldId="268"/>
            <ac:picMk id="3" creationId="{C3699069-B0A4-EEAB-9E3A-0FFF3C3DF970}"/>
          </ac:picMkLst>
        </pc:picChg>
        <pc:picChg chg="add del mod">
          <ac:chgData name="준형 임" userId="4aee245c353f03a8" providerId="LiveId" clId="{9CFD8F29-A7E1-407B-A985-3FE976FAD50E}" dt="2023-07-03T21:26:36.350" v="1042" actId="478"/>
          <ac:picMkLst>
            <pc:docMk/>
            <pc:sldMk cId="1323135542" sldId="268"/>
            <ac:picMk id="12" creationId="{40D4458B-304A-93E6-0640-4B0345235AD3}"/>
          </ac:picMkLst>
        </pc:picChg>
        <pc:picChg chg="add mod">
          <ac:chgData name="준형 임" userId="4aee245c353f03a8" providerId="LiveId" clId="{9CFD8F29-A7E1-407B-A985-3FE976FAD50E}" dt="2023-07-03T21:27:05.308" v="1049" actId="14100"/>
          <ac:picMkLst>
            <pc:docMk/>
            <pc:sldMk cId="1323135542" sldId="268"/>
            <ac:picMk id="14" creationId="{5FF85EFF-1D7B-C1F9-20DA-6C022B080124}"/>
          </ac:picMkLst>
        </pc:picChg>
        <pc:picChg chg="del">
          <ac:chgData name="준형 임" userId="4aee245c353f03a8" providerId="LiveId" clId="{9CFD8F29-A7E1-407B-A985-3FE976FAD50E}" dt="2023-07-03T21:34:10.316" v="1636" actId="478"/>
          <ac:picMkLst>
            <pc:docMk/>
            <pc:sldMk cId="1323135542" sldId="268"/>
            <ac:picMk id="41" creationId="{3DEFB18E-6693-BA2F-97F4-AEC9C2AF0C6B}"/>
          </ac:picMkLst>
        </pc:picChg>
      </pc:sldChg>
      <pc:sldChg chg="addSp delSp modSp mod">
        <pc:chgData name="준형 임" userId="4aee245c353f03a8" providerId="LiveId" clId="{9CFD8F29-A7E1-407B-A985-3FE976FAD50E}" dt="2023-07-04T08:17:23.156" v="1988" actId="14100"/>
        <pc:sldMkLst>
          <pc:docMk/>
          <pc:sldMk cId="25907019" sldId="269"/>
        </pc:sldMkLst>
        <pc:picChg chg="add del mod">
          <ac:chgData name="준형 임" userId="4aee245c353f03a8" providerId="LiveId" clId="{9CFD8F29-A7E1-407B-A985-3FE976FAD50E}" dt="2023-07-03T21:39:56.003" v="1684" actId="478"/>
          <ac:picMkLst>
            <pc:docMk/>
            <pc:sldMk cId="25907019" sldId="269"/>
            <ac:picMk id="3" creationId="{772FE98A-81D3-2F3A-8270-D8A15866D8FA}"/>
          </ac:picMkLst>
        </pc:picChg>
        <pc:picChg chg="add mod">
          <ac:chgData name="준형 임" userId="4aee245c353f03a8" providerId="LiveId" clId="{9CFD8F29-A7E1-407B-A985-3FE976FAD50E}" dt="2023-07-04T08:17:23.156" v="1988" actId="14100"/>
          <ac:picMkLst>
            <pc:docMk/>
            <pc:sldMk cId="25907019" sldId="269"/>
            <ac:picMk id="3" creationId="{88904339-C998-ACAB-6F79-C5FADB69643B}"/>
          </ac:picMkLst>
        </pc:picChg>
        <pc:picChg chg="del">
          <ac:chgData name="준형 임" userId="4aee245c353f03a8" providerId="LiveId" clId="{9CFD8F29-A7E1-407B-A985-3FE976FAD50E}" dt="2023-07-03T21:39:38.699" v="1680" actId="478"/>
          <ac:picMkLst>
            <pc:docMk/>
            <pc:sldMk cId="25907019" sldId="269"/>
            <ac:picMk id="12" creationId="{C18BB50D-7EB1-F984-9715-AA66C7CCF00B}"/>
          </ac:picMkLst>
        </pc:picChg>
        <pc:picChg chg="add del">
          <ac:chgData name="준형 임" userId="4aee245c353f03a8" providerId="LiveId" clId="{9CFD8F29-A7E1-407B-A985-3FE976FAD50E}" dt="2023-07-03T21:40:15.068" v="1686" actId="22"/>
          <ac:picMkLst>
            <pc:docMk/>
            <pc:sldMk cId="25907019" sldId="269"/>
            <ac:picMk id="13" creationId="{284CDFE6-E1AB-5AB3-5BC2-AAA3F96B3E71}"/>
          </ac:picMkLst>
        </pc:picChg>
        <pc:picChg chg="add del mod">
          <ac:chgData name="준형 임" userId="4aee245c353f03a8" providerId="LiveId" clId="{9CFD8F29-A7E1-407B-A985-3FE976FAD50E}" dt="2023-07-04T08:17:13.728" v="1984" actId="478"/>
          <ac:picMkLst>
            <pc:docMk/>
            <pc:sldMk cId="25907019" sldId="269"/>
            <ac:picMk id="15" creationId="{7F2E4065-C5F4-B16C-FF7F-9112D45393A7}"/>
          </ac:picMkLst>
        </pc:picChg>
      </pc:sldChg>
      <pc:sldChg chg="del">
        <pc:chgData name="준형 임" userId="4aee245c353f03a8" providerId="LiveId" clId="{9CFD8F29-A7E1-407B-A985-3FE976FAD50E}" dt="2023-07-04T07:21:51.721" v="1789" actId="47"/>
        <pc:sldMkLst>
          <pc:docMk/>
          <pc:sldMk cId="2981845654" sldId="270"/>
        </pc:sldMkLst>
      </pc:sldChg>
      <pc:sldChg chg="del">
        <pc:chgData name="준형 임" userId="4aee245c353f03a8" providerId="LiveId" clId="{9CFD8F29-A7E1-407B-A985-3FE976FAD50E}" dt="2023-07-04T07:21:53.362" v="1790" actId="47"/>
        <pc:sldMkLst>
          <pc:docMk/>
          <pc:sldMk cId="1259171307" sldId="273"/>
        </pc:sldMkLst>
      </pc:sldChg>
      <pc:sldChg chg="addSp modSp mod">
        <pc:chgData name="준형 임" userId="4aee245c353f03a8" providerId="LiveId" clId="{9CFD8F29-A7E1-407B-A985-3FE976FAD50E}" dt="2023-07-03T20:56:22.376" v="115" actId="14100"/>
        <pc:sldMkLst>
          <pc:docMk/>
          <pc:sldMk cId="3018440434" sldId="275"/>
        </pc:sldMkLst>
        <pc:picChg chg="add mod">
          <ac:chgData name="준형 임" userId="4aee245c353f03a8" providerId="LiveId" clId="{9CFD8F29-A7E1-407B-A985-3FE976FAD50E}" dt="2023-07-03T20:55:21.753" v="96" actId="14100"/>
          <ac:picMkLst>
            <pc:docMk/>
            <pc:sldMk cId="3018440434" sldId="275"/>
            <ac:picMk id="3" creationId="{7337AA31-85C9-068D-DC4D-4FD6A46A7CCD}"/>
          </ac:picMkLst>
        </pc:picChg>
        <pc:picChg chg="add mod">
          <ac:chgData name="준형 임" userId="4aee245c353f03a8" providerId="LiveId" clId="{9CFD8F29-A7E1-407B-A985-3FE976FAD50E}" dt="2023-07-03T20:56:06.395" v="110" actId="14100"/>
          <ac:picMkLst>
            <pc:docMk/>
            <pc:sldMk cId="3018440434" sldId="275"/>
            <ac:picMk id="13" creationId="{E4B95217-4F6C-B559-371C-3928551207E7}"/>
          </ac:picMkLst>
        </pc:picChg>
        <pc:picChg chg="add mod">
          <ac:chgData name="준형 임" userId="4aee245c353f03a8" providerId="LiveId" clId="{9CFD8F29-A7E1-407B-A985-3FE976FAD50E}" dt="2023-07-03T20:55:52.794" v="104" actId="14100"/>
          <ac:picMkLst>
            <pc:docMk/>
            <pc:sldMk cId="3018440434" sldId="275"/>
            <ac:picMk id="15" creationId="{BFDD447F-2D16-BA5A-12E9-89503FF52F7D}"/>
          </ac:picMkLst>
        </pc:picChg>
        <pc:picChg chg="add mod">
          <ac:chgData name="준형 임" userId="4aee245c353f03a8" providerId="LiveId" clId="{9CFD8F29-A7E1-407B-A985-3FE976FAD50E}" dt="2023-07-03T20:56:22.376" v="115" actId="14100"/>
          <ac:picMkLst>
            <pc:docMk/>
            <pc:sldMk cId="3018440434" sldId="275"/>
            <ac:picMk id="17" creationId="{6143344C-506C-0D42-6921-B4E58FF4DFD5}"/>
          </ac:picMkLst>
        </pc:picChg>
      </pc:sldChg>
      <pc:sldChg chg="addSp delSp modSp mod">
        <pc:chgData name="준형 임" userId="4aee245c353f03a8" providerId="LiveId" clId="{9CFD8F29-A7E1-407B-A985-3FE976FAD50E}" dt="2023-07-03T20:54:46.058" v="90" actId="1076"/>
        <pc:sldMkLst>
          <pc:docMk/>
          <pc:sldMk cId="196998789" sldId="276"/>
        </pc:sldMkLst>
        <pc:picChg chg="add mod">
          <ac:chgData name="준형 임" userId="4aee245c353f03a8" providerId="LiveId" clId="{9CFD8F29-A7E1-407B-A985-3FE976FAD50E}" dt="2023-07-03T20:54:15.087" v="83" actId="1076"/>
          <ac:picMkLst>
            <pc:docMk/>
            <pc:sldMk cId="196998789" sldId="276"/>
            <ac:picMk id="3" creationId="{2269D89B-CCFE-B6DB-25B5-B063F20F6EE9}"/>
          </ac:picMkLst>
        </pc:picChg>
        <pc:picChg chg="del">
          <ac:chgData name="준형 임" userId="4aee245c353f03a8" providerId="LiveId" clId="{9CFD8F29-A7E1-407B-A985-3FE976FAD50E}" dt="2023-07-03T20:54:27.350" v="84" actId="478"/>
          <ac:picMkLst>
            <pc:docMk/>
            <pc:sldMk cId="196998789" sldId="276"/>
            <ac:picMk id="13" creationId="{96759376-CF8B-867D-9724-73AA9E6512AE}"/>
          </ac:picMkLst>
        </pc:picChg>
        <pc:picChg chg="add mod">
          <ac:chgData name="준형 임" userId="4aee245c353f03a8" providerId="LiveId" clId="{9CFD8F29-A7E1-407B-A985-3FE976FAD50E}" dt="2023-07-03T20:54:46.058" v="90" actId="1076"/>
          <ac:picMkLst>
            <pc:docMk/>
            <pc:sldMk cId="196998789" sldId="276"/>
            <ac:picMk id="14" creationId="{BBE3D33B-86CE-3E9F-BD12-A384DD17CD74}"/>
          </ac:picMkLst>
        </pc:picChg>
        <pc:picChg chg="del">
          <ac:chgData name="준형 임" userId="4aee245c353f03a8" providerId="LiveId" clId="{9CFD8F29-A7E1-407B-A985-3FE976FAD50E}" dt="2023-07-03T20:54:08.042" v="77" actId="478"/>
          <ac:picMkLst>
            <pc:docMk/>
            <pc:sldMk cId="196998789" sldId="276"/>
            <ac:picMk id="15" creationId="{805112F2-51C5-B970-2BF7-25230ED9E12B}"/>
          </ac:picMkLst>
        </pc:picChg>
      </pc:sldChg>
      <pc:sldChg chg="delSp del mod">
        <pc:chgData name="준형 임" userId="4aee245c353f03a8" providerId="LiveId" clId="{9CFD8F29-A7E1-407B-A985-3FE976FAD50E}" dt="2023-07-04T08:53:14.456" v="1996" actId="47"/>
        <pc:sldMkLst>
          <pc:docMk/>
          <pc:sldMk cId="3218834733" sldId="277"/>
        </pc:sldMkLst>
        <pc:picChg chg="del">
          <ac:chgData name="준형 임" userId="4aee245c353f03a8" providerId="LiveId" clId="{9CFD8F29-A7E1-407B-A985-3FE976FAD50E}" dt="2023-07-04T08:52:50.340" v="1995" actId="478"/>
          <ac:picMkLst>
            <pc:docMk/>
            <pc:sldMk cId="3218834733" sldId="277"/>
            <ac:picMk id="3" creationId="{05964055-5F10-61A1-2EC2-9DA24534612C}"/>
          </ac:picMkLst>
        </pc:picChg>
        <pc:picChg chg="del">
          <ac:chgData name="준형 임" userId="4aee245c353f03a8" providerId="LiveId" clId="{9CFD8F29-A7E1-407B-A985-3FE976FAD50E}" dt="2023-07-04T08:52:49.878" v="1994" actId="478"/>
          <ac:picMkLst>
            <pc:docMk/>
            <pc:sldMk cId="3218834733" sldId="277"/>
            <ac:picMk id="15" creationId="{194CB40A-9670-C147-5917-47A39E22FE5F}"/>
          </ac:picMkLst>
        </pc:picChg>
      </pc:sldChg>
      <pc:sldChg chg="addSp delSp modSp mod">
        <pc:chgData name="준형 임" userId="4aee245c353f03a8" providerId="LiveId" clId="{9CFD8F29-A7E1-407B-A985-3FE976FAD50E}" dt="2023-07-03T21:46:37.106" v="1716" actId="14100"/>
        <pc:sldMkLst>
          <pc:docMk/>
          <pc:sldMk cId="415100788" sldId="278"/>
        </pc:sldMkLst>
        <pc:spChg chg="mod">
          <ac:chgData name="준형 임" userId="4aee245c353f03a8" providerId="LiveId" clId="{9CFD8F29-A7E1-407B-A985-3FE976FAD50E}" dt="2023-07-03T21:45:59.582" v="1707"/>
          <ac:spMkLst>
            <pc:docMk/>
            <pc:sldMk cId="415100788" sldId="278"/>
            <ac:spMk id="12" creationId="{3578DC4F-B649-621E-B486-06CC28133336}"/>
          </ac:spMkLst>
        </pc:spChg>
        <pc:picChg chg="del">
          <ac:chgData name="준형 임" userId="4aee245c353f03a8" providerId="LiveId" clId="{9CFD8F29-A7E1-407B-A985-3FE976FAD50E}" dt="2023-07-03T21:45:47.418" v="1693" actId="478"/>
          <ac:picMkLst>
            <pc:docMk/>
            <pc:sldMk cId="415100788" sldId="278"/>
            <ac:picMk id="3" creationId="{1985AE41-D7A3-ED33-EA89-7EB5A06C946D}"/>
          </ac:picMkLst>
        </pc:picChg>
        <pc:picChg chg="add mod">
          <ac:chgData name="준형 임" userId="4aee245c353f03a8" providerId="LiveId" clId="{9CFD8F29-A7E1-407B-A985-3FE976FAD50E}" dt="2023-07-03T21:46:37.106" v="1716" actId="14100"/>
          <ac:picMkLst>
            <pc:docMk/>
            <pc:sldMk cId="415100788" sldId="278"/>
            <ac:picMk id="10" creationId="{C5641F50-345E-09A7-BFCA-6E872F6806BF}"/>
          </ac:picMkLst>
        </pc:picChg>
      </pc:sldChg>
      <pc:sldChg chg="addSp delSp modSp add del mod">
        <pc:chgData name="준형 임" userId="4aee245c353f03a8" providerId="LiveId" clId="{9CFD8F29-A7E1-407B-A985-3FE976FAD50E}" dt="2023-07-04T07:18:22.203" v="1786" actId="20577"/>
        <pc:sldMkLst>
          <pc:docMk/>
          <pc:sldMk cId="3321932354" sldId="279"/>
        </pc:sldMkLst>
        <pc:spChg chg="mod">
          <ac:chgData name="준형 임" userId="4aee245c353f03a8" providerId="LiveId" clId="{9CFD8F29-A7E1-407B-A985-3FE976FAD50E}" dt="2023-07-03T21:35:12.245" v="1668" actId="1076"/>
          <ac:spMkLst>
            <pc:docMk/>
            <pc:sldMk cId="3321932354" sldId="279"/>
            <ac:spMk id="4" creationId="{D834F408-9A06-15A9-6B45-42B5C60CF881}"/>
          </ac:spMkLst>
        </pc:spChg>
        <pc:spChg chg="mod">
          <ac:chgData name="준형 임" userId="4aee245c353f03a8" providerId="LiveId" clId="{9CFD8F29-A7E1-407B-A985-3FE976FAD50E}" dt="2023-07-03T21:35:10.811" v="1667" actId="20577"/>
          <ac:spMkLst>
            <pc:docMk/>
            <pc:sldMk cId="3321932354" sldId="279"/>
            <ac:spMk id="7" creationId="{AD49E4AB-3A3A-9547-5D84-CE2B09B7E840}"/>
          </ac:spMkLst>
        </pc:spChg>
        <pc:spChg chg="mod">
          <ac:chgData name="준형 임" userId="4aee245c353f03a8" providerId="LiveId" clId="{9CFD8F29-A7E1-407B-A985-3FE976FAD50E}" dt="2023-07-04T07:18:22.203" v="1786" actId="20577"/>
          <ac:spMkLst>
            <pc:docMk/>
            <pc:sldMk cId="3321932354" sldId="279"/>
            <ac:spMk id="32" creationId="{F9A88736-33F8-7E77-6C7F-1CFCD54492A1}"/>
          </ac:spMkLst>
        </pc:spChg>
        <pc:picChg chg="add mod">
          <ac:chgData name="준형 임" userId="4aee245c353f03a8" providerId="LiveId" clId="{9CFD8F29-A7E1-407B-A985-3FE976FAD50E}" dt="2023-07-04T07:17:46.705" v="1745" actId="14100"/>
          <ac:picMkLst>
            <pc:docMk/>
            <pc:sldMk cId="3321932354" sldId="279"/>
            <ac:picMk id="3" creationId="{6109EDEB-FA7E-6D8A-6444-70BB8EDDFB49}"/>
          </ac:picMkLst>
        </pc:picChg>
        <pc:picChg chg="del">
          <ac:chgData name="준형 임" userId="4aee245c353f03a8" providerId="LiveId" clId="{9CFD8F29-A7E1-407B-A985-3FE976FAD50E}" dt="2023-07-04T07:17:19.106" v="1735" actId="478"/>
          <ac:picMkLst>
            <pc:docMk/>
            <pc:sldMk cId="3321932354" sldId="279"/>
            <ac:picMk id="55" creationId="{D7ECF26D-5E80-6744-5964-6F9E7513E8D6}"/>
          </ac:picMkLst>
        </pc:picChg>
        <pc:picChg chg="del">
          <ac:chgData name="준형 임" userId="4aee245c353f03a8" providerId="LiveId" clId="{9CFD8F29-A7E1-407B-A985-3FE976FAD50E}" dt="2023-07-04T07:17:19.668" v="1736" actId="478"/>
          <ac:picMkLst>
            <pc:docMk/>
            <pc:sldMk cId="3321932354" sldId="279"/>
            <ac:picMk id="1026" creationId="{EA510384-0D93-8D9C-ADEA-F2805AD6C308}"/>
          </ac:picMkLst>
        </pc:picChg>
        <pc:picChg chg="del">
          <ac:chgData name="준형 임" userId="4aee245c353f03a8" providerId="LiveId" clId="{9CFD8F29-A7E1-407B-A985-3FE976FAD50E}" dt="2023-07-04T07:17:20.051" v="1737" actId="478"/>
          <ac:picMkLst>
            <pc:docMk/>
            <pc:sldMk cId="3321932354" sldId="279"/>
            <ac:picMk id="1027" creationId="{7DE7BFCC-F318-0475-9140-38427686DCC0}"/>
          </ac:picMkLst>
        </pc:picChg>
      </pc:sldChg>
      <pc:sldChg chg="addSp delSp modSp mod">
        <pc:chgData name="준형 임" userId="4aee245c353f03a8" providerId="LiveId" clId="{9CFD8F29-A7E1-407B-A985-3FE976FAD50E}" dt="2023-07-04T10:10:48.232" v="2282" actId="14100"/>
        <pc:sldMkLst>
          <pc:docMk/>
          <pc:sldMk cId="101551929" sldId="280"/>
        </pc:sldMkLst>
        <pc:spChg chg="add mod">
          <ac:chgData name="준형 임" userId="4aee245c353f03a8" providerId="LiveId" clId="{9CFD8F29-A7E1-407B-A985-3FE976FAD50E}" dt="2023-07-04T10:06:43.780" v="2227" actId="1076"/>
          <ac:spMkLst>
            <pc:docMk/>
            <pc:sldMk cId="101551929" sldId="280"/>
            <ac:spMk id="2" creationId="{957FC715-94B8-CC67-2993-9890E64D7BF8}"/>
          </ac:spMkLst>
        </pc:spChg>
        <pc:spChg chg="add mod">
          <ac:chgData name="준형 임" userId="4aee245c353f03a8" providerId="LiveId" clId="{9CFD8F29-A7E1-407B-A985-3FE976FAD50E}" dt="2023-07-04T10:06:59.143" v="2232" actId="404"/>
          <ac:spMkLst>
            <pc:docMk/>
            <pc:sldMk cId="101551929" sldId="280"/>
            <ac:spMk id="12" creationId="{248FC583-C929-ECAD-5D70-7703B510C0FD}"/>
          </ac:spMkLst>
        </pc:spChg>
        <pc:spChg chg="add mod">
          <ac:chgData name="준형 임" userId="4aee245c353f03a8" providerId="LiveId" clId="{9CFD8F29-A7E1-407B-A985-3FE976FAD50E}" dt="2023-07-04T10:07:26.959" v="2241" actId="20577"/>
          <ac:spMkLst>
            <pc:docMk/>
            <pc:sldMk cId="101551929" sldId="280"/>
            <ac:spMk id="14" creationId="{37E5A44B-58B2-C453-DF03-B13D27B37703}"/>
          </ac:spMkLst>
        </pc:spChg>
        <pc:spChg chg="add mod">
          <ac:chgData name="준형 임" userId="4aee245c353f03a8" providerId="LiveId" clId="{9CFD8F29-A7E1-407B-A985-3FE976FAD50E}" dt="2023-07-04T10:10:48.232" v="2282" actId="14100"/>
          <ac:spMkLst>
            <pc:docMk/>
            <pc:sldMk cId="101551929" sldId="280"/>
            <ac:spMk id="17" creationId="{27705FB4-8F6C-1E0F-F865-10D484533132}"/>
          </ac:spMkLst>
        </pc:spChg>
        <pc:picChg chg="del">
          <ac:chgData name="준형 임" userId="4aee245c353f03a8" providerId="LiveId" clId="{9CFD8F29-A7E1-407B-A985-3FE976FAD50E}" dt="2023-07-04T10:06:33.603" v="2222" actId="478"/>
          <ac:picMkLst>
            <pc:docMk/>
            <pc:sldMk cId="101551929" sldId="280"/>
            <ac:picMk id="3" creationId="{F0962D5E-EC44-B752-213F-FA4546DDC2D7}"/>
          </ac:picMkLst>
        </pc:picChg>
        <pc:picChg chg="del">
          <ac:chgData name="준형 임" userId="4aee245c353f03a8" providerId="LiveId" clId="{9CFD8F29-A7E1-407B-A985-3FE976FAD50E}" dt="2023-07-04T10:06:34.101" v="2223" actId="478"/>
          <ac:picMkLst>
            <pc:docMk/>
            <pc:sldMk cId="101551929" sldId="280"/>
            <ac:picMk id="13" creationId="{0E934107-C73A-2038-3FF2-5AC1CDDAFBE0}"/>
          </ac:picMkLst>
        </pc:picChg>
        <pc:picChg chg="del">
          <ac:chgData name="준형 임" userId="4aee245c353f03a8" providerId="LiveId" clId="{9CFD8F29-A7E1-407B-A985-3FE976FAD50E}" dt="2023-07-04T10:06:34.600" v="2224" actId="478"/>
          <ac:picMkLst>
            <pc:docMk/>
            <pc:sldMk cId="101551929" sldId="280"/>
            <ac:picMk id="15" creationId="{E1B50B04-B537-0EFA-F8CE-7912DB33F87C}"/>
          </ac:picMkLst>
        </pc:picChg>
        <pc:picChg chg="del">
          <ac:chgData name="준형 임" userId="4aee245c353f03a8" providerId="LiveId" clId="{9CFD8F29-A7E1-407B-A985-3FE976FAD50E}" dt="2023-07-04T10:06:35.273" v="2225" actId="478"/>
          <ac:picMkLst>
            <pc:docMk/>
            <pc:sldMk cId="101551929" sldId="280"/>
            <ac:picMk id="19" creationId="{9540AA83-B0E5-EC58-43CE-F36CF0F66E3D}"/>
          </ac:picMkLst>
        </pc:picChg>
        <pc:picChg chg="add mod">
          <ac:chgData name="준형 임" userId="4aee245c353f03a8" providerId="LiveId" clId="{9CFD8F29-A7E1-407B-A985-3FE976FAD50E}" dt="2023-07-04T10:07:32.099" v="2243" actId="1076"/>
          <ac:picMkLst>
            <pc:docMk/>
            <pc:sldMk cId="101551929" sldId="280"/>
            <ac:picMk id="1025" creationId="{CB9E0E9C-8463-FA35-4611-7883CDEEE9C4}"/>
          </ac:picMkLst>
        </pc:picChg>
      </pc:sldChg>
      <pc:sldChg chg="del">
        <pc:chgData name="준형 임" userId="4aee245c353f03a8" providerId="LiveId" clId="{9CFD8F29-A7E1-407B-A985-3FE976FAD50E}" dt="2023-07-04T10:13:34.415" v="2289" actId="47"/>
        <pc:sldMkLst>
          <pc:docMk/>
          <pc:sldMk cId="2562782895" sldId="281"/>
        </pc:sldMkLst>
      </pc:sldChg>
      <pc:sldChg chg="addSp delSp modSp mod">
        <pc:chgData name="준형 임" userId="4aee245c353f03a8" providerId="LiveId" clId="{9CFD8F29-A7E1-407B-A985-3FE976FAD50E}" dt="2023-07-07T04:19:02.053" v="2358" actId="1076"/>
        <pc:sldMkLst>
          <pc:docMk/>
          <pc:sldMk cId="1021956922" sldId="282"/>
        </pc:sldMkLst>
        <pc:spChg chg="add mod">
          <ac:chgData name="준형 임" userId="4aee245c353f03a8" providerId="LiveId" clId="{9CFD8F29-A7E1-407B-A985-3FE976FAD50E}" dt="2023-07-07T04:18:15.977" v="2343" actId="1076"/>
          <ac:spMkLst>
            <pc:docMk/>
            <pc:sldMk cId="1021956922" sldId="282"/>
            <ac:spMk id="3" creationId="{DECF6A70-92BC-C5E6-C80A-F9EB414B89C2}"/>
          </ac:spMkLst>
        </pc:spChg>
        <pc:spChg chg="add mod">
          <ac:chgData name="준형 임" userId="4aee245c353f03a8" providerId="LiveId" clId="{9CFD8F29-A7E1-407B-A985-3FE976FAD50E}" dt="2023-07-07T04:19:02.053" v="2358" actId="1076"/>
          <ac:spMkLst>
            <pc:docMk/>
            <pc:sldMk cId="1021956922" sldId="282"/>
            <ac:spMk id="12" creationId="{1194D31C-45A1-0A59-8252-09B2BDBB59EA}"/>
          </ac:spMkLst>
        </pc:spChg>
        <pc:picChg chg="add mod">
          <ac:chgData name="준형 임" userId="4aee245c353f03a8" providerId="LiveId" clId="{9CFD8F29-A7E1-407B-A985-3FE976FAD50E}" dt="2023-07-07T04:18:18.606" v="2344" actId="14100"/>
          <ac:picMkLst>
            <pc:docMk/>
            <pc:sldMk cId="1021956922" sldId="282"/>
            <ac:picMk id="10" creationId="{27172635-B1C3-6089-FF02-1A5EC498185F}"/>
          </ac:picMkLst>
        </pc:picChg>
        <pc:picChg chg="add mod">
          <ac:chgData name="준형 임" userId="4aee245c353f03a8" providerId="LiveId" clId="{9CFD8F29-A7E1-407B-A985-3FE976FAD50E}" dt="2023-07-07T04:18:22.173" v="2346" actId="14100"/>
          <ac:picMkLst>
            <pc:docMk/>
            <pc:sldMk cId="1021956922" sldId="282"/>
            <ac:picMk id="13" creationId="{21316143-66E8-1D43-8BAD-9EC6F09F74CA}"/>
          </ac:picMkLst>
        </pc:picChg>
        <pc:picChg chg="add del mod">
          <ac:chgData name="준형 임" userId="4aee245c353f03a8" providerId="LiveId" clId="{9CFD8F29-A7E1-407B-A985-3FE976FAD50E}" dt="2023-07-07T04:06:08.516" v="2318" actId="478"/>
          <ac:picMkLst>
            <pc:docMk/>
            <pc:sldMk cId="1021956922" sldId="282"/>
            <ac:picMk id="15" creationId="{6A3DC146-DD3E-924C-3BCB-18476E88445B}"/>
          </ac:picMkLst>
        </pc:picChg>
        <pc:picChg chg="add del mod">
          <ac:chgData name="준형 임" userId="4aee245c353f03a8" providerId="LiveId" clId="{9CFD8F29-A7E1-407B-A985-3FE976FAD50E}" dt="2023-07-07T04:05:59.690" v="2316" actId="478"/>
          <ac:picMkLst>
            <pc:docMk/>
            <pc:sldMk cId="1021956922" sldId="282"/>
            <ac:picMk id="17" creationId="{4F87C31B-77BB-D767-1890-6BE38DBD04B4}"/>
          </ac:picMkLst>
        </pc:picChg>
        <pc:picChg chg="add mod ord">
          <ac:chgData name="준형 임" userId="4aee245c353f03a8" providerId="LiveId" clId="{9CFD8F29-A7E1-407B-A985-3FE976FAD50E}" dt="2023-07-07T04:18:20.533" v="2345" actId="14100"/>
          <ac:picMkLst>
            <pc:docMk/>
            <pc:sldMk cId="1021956922" sldId="282"/>
            <ac:picMk id="19" creationId="{784551B3-E78C-F116-BC6E-506D2015823A}"/>
          </ac:picMkLst>
        </pc:picChg>
        <pc:picChg chg="add mod">
          <ac:chgData name="준형 임" userId="4aee245c353f03a8" providerId="LiveId" clId="{9CFD8F29-A7E1-407B-A985-3FE976FAD50E}" dt="2023-07-07T04:18:23.933" v="2347" actId="14100"/>
          <ac:picMkLst>
            <pc:docMk/>
            <pc:sldMk cId="1021956922" sldId="282"/>
            <ac:picMk id="21" creationId="{C161EE85-DA49-123E-0DA4-1965C5588306}"/>
          </ac:picMkLst>
        </pc:picChg>
        <pc:picChg chg="add mod">
          <ac:chgData name="준형 임" userId="4aee245c353f03a8" providerId="LiveId" clId="{9CFD8F29-A7E1-407B-A985-3FE976FAD50E}" dt="2023-07-07T04:18:27.236" v="2349" actId="1076"/>
          <ac:picMkLst>
            <pc:docMk/>
            <pc:sldMk cId="1021956922" sldId="282"/>
            <ac:picMk id="1025" creationId="{0D35BA5F-F41F-0975-8DFA-D8FCEB75B83F}"/>
          </ac:picMkLst>
        </pc:picChg>
        <pc:picChg chg="add mod">
          <ac:chgData name="준형 임" userId="4aee245c353f03a8" providerId="LiveId" clId="{9CFD8F29-A7E1-407B-A985-3FE976FAD50E}" dt="2023-07-07T04:19:02.053" v="2358" actId="1076"/>
          <ac:picMkLst>
            <pc:docMk/>
            <pc:sldMk cId="1021956922" sldId="282"/>
            <ac:picMk id="1027" creationId="{91296BD1-1E27-CFB8-A322-4A708F692798}"/>
          </ac:picMkLst>
        </pc:picChg>
        <pc:picChg chg="del">
          <ac:chgData name="준형 임" userId="4aee245c353f03a8" providerId="LiveId" clId="{9CFD8F29-A7E1-407B-A985-3FE976FAD50E}" dt="2023-07-04T08:24:18.547" v="1989" actId="478"/>
          <ac:picMkLst>
            <pc:docMk/>
            <pc:sldMk cId="1021956922" sldId="282"/>
            <ac:picMk id="2049" creationId="{EB7A21FA-A637-35A5-F822-42A6DCFC50F2}"/>
          </ac:picMkLst>
        </pc:picChg>
      </pc:sldChg>
      <pc:sldChg chg="addSp delSp modSp add del mod">
        <pc:chgData name="준형 임" userId="4aee245c353f03a8" providerId="LiveId" clId="{9CFD8F29-A7E1-407B-A985-3FE976FAD50E}" dt="2023-07-03T21:09:56.834" v="1005" actId="47"/>
        <pc:sldMkLst>
          <pc:docMk/>
          <pc:sldMk cId="443341207" sldId="283"/>
        </pc:sldMkLst>
        <pc:spChg chg="mod">
          <ac:chgData name="준형 임" userId="4aee245c353f03a8" providerId="LiveId" clId="{9CFD8F29-A7E1-407B-A985-3FE976FAD50E}" dt="2023-07-03T21:09:18.094" v="990"/>
          <ac:spMkLst>
            <pc:docMk/>
            <pc:sldMk cId="443341207" sldId="283"/>
            <ac:spMk id="7" creationId="{AD49E4AB-3A3A-9547-5D84-CE2B09B7E840}"/>
          </ac:spMkLst>
        </pc:spChg>
        <pc:picChg chg="del">
          <ac:chgData name="준형 임" userId="4aee245c353f03a8" providerId="LiveId" clId="{9CFD8F29-A7E1-407B-A985-3FE976FAD50E}" dt="2023-07-03T21:09:22.952" v="992" actId="478"/>
          <ac:picMkLst>
            <pc:docMk/>
            <pc:sldMk cId="443341207" sldId="283"/>
            <ac:picMk id="3" creationId="{7337AA31-85C9-068D-DC4D-4FD6A46A7CCD}"/>
          </ac:picMkLst>
        </pc:picChg>
        <pc:picChg chg="add del mod">
          <ac:chgData name="준형 임" userId="4aee245c353f03a8" providerId="LiveId" clId="{9CFD8F29-A7E1-407B-A985-3FE976FAD50E}" dt="2023-07-03T21:09:55.069" v="1004" actId="478"/>
          <ac:picMkLst>
            <pc:docMk/>
            <pc:sldMk cId="443341207" sldId="283"/>
            <ac:picMk id="12" creationId="{21A352B0-1592-CE03-3E91-4632220EAE62}"/>
          </ac:picMkLst>
        </pc:picChg>
        <pc:picChg chg="del">
          <ac:chgData name="준형 임" userId="4aee245c353f03a8" providerId="LiveId" clId="{9CFD8F29-A7E1-407B-A985-3FE976FAD50E}" dt="2023-07-03T21:09:24.467" v="993" actId="478"/>
          <ac:picMkLst>
            <pc:docMk/>
            <pc:sldMk cId="443341207" sldId="283"/>
            <ac:picMk id="13" creationId="{E4B95217-4F6C-B559-371C-3928551207E7}"/>
          </ac:picMkLst>
        </pc:picChg>
        <pc:picChg chg="del">
          <ac:chgData name="준형 임" userId="4aee245c353f03a8" providerId="LiveId" clId="{9CFD8F29-A7E1-407B-A985-3FE976FAD50E}" dt="2023-07-03T21:09:26.014" v="994" actId="478"/>
          <ac:picMkLst>
            <pc:docMk/>
            <pc:sldMk cId="443341207" sldId="283"/>
            <ac:picMk id="15" creationId="{BFDD447F-2D16-BA5A-12E9-89503FF52F7D}"/>
          </ac:picMkLst>
        </pc:picChg>
        <pc:picChg chg="del">
          <ac:chgData name="준형 임" userId="4aee245c353f03a8" providerId="LiveId" clId="{9CFD8F29-A7E1-407B-A985-3FE976FAD50E}" dt="2023-07-03T21:09:20.812" v="991" actId="478"/>
          <ac:picMkLst>
            <pc:docMk/>
            <pc:sldMk cId="443341207" sldId="283"/>
            <ac:picMk id="17" creationId="{6143344C-506C-0D42-6921-B4E58FF4DFD5}"/>
          </ac:picMkLst>
        </pc:picChg>
      </pc:sldChg>
      <pc:sldChg chg="add del">
        <pc:chgData name="준형 임" userId="4aee245c353f03a8" providerId="LiveId" clId="{9CFD8F29-A7E1-407B-A985-3FE976FAD50E}" dt="2023-07-04T08:53:16.477" v="1997" actId="47"/>
        <pc:sldMkLst>
          <pc:docMk/>
          <pc:sldMk cId="629675726" sldId="283"/>
        </pc:sldMkLst>
      </pc:sldChg>
      <pc:sldChg chg="addSp delSp modSp new del mod">
        <pc:chgData name="준형 임" userId="4aee245c353f03a8" providerId="LiveId" clId="{9CFD8F29-A7E1-407B-A985-3FE976FAD50E}" dt="2023-07-03T21:08:56.302" v="988" actId="47"/>
        <pc:sldMkLst>
          <pc:docMk/>
          <pc:sldMk cId="2205290438" sldId="283"/>
        </pc:sldMkLst>
        <pc:spChg chg="del">
          <ac:chgData name="준형 임" userId="4aee245c353f03a8" providerId="LiveId" clId="{9CFD8F29-A7E1-407B-A985-3FE976FAD50E}" dt="2023-07-03T21:08:25.387" v="978" actId="478"/>
          <ac:spMkLst>
            <pc:docMk/>
            <pc:sldMk cId="2205290438" sldId="283"/>
            <ac:spMk id="2" creationId="{70B8F9E2-A6F2-0375-ACC4-3538D996EFD2}"/>
          </ac:spMkLst>
        </pc:spChg>
        <pc:spChg chg="del">
          <ac:chgData name="준형 임" userId="4aee245c353f03a8" providerId="LiveId" clId="{9CFD8F29-A7E1-407B-A985-3FE976FAD50E}" dt="2023-07-03T21:08:26.231" v="979" actId="478"/>
          <ac:spMkLst>
            <pc:docMk/>
            <pc:sldMk cId="2205290438" sldId="283"/>
            <ac:spMk id="3" creationId="{1A871A8C-7461-DBBE-CC29-999FDE62FEDC}"/>
          </ac:spMkLst>
        </pc:spChg>
        <pc:picChg chg="add del mod">
          <ac:chgData name="준형 임" userId="4aee245c353f03a8" providerId="LiveId" clId="{9CFD8F29-A7E1-407B-A985-3FE976FAD50E}" dt="2023-07-03T21:08:51.022" v="987" actId="22"/>
          <ac:picMkLst>
            <pc:docMk/>
            <pc:sldMk cId="2205290438" sldId="283"/>
            <ac:picMk id="5" creationId="{2CC860BC-5AC9-E70E-D8CE-1197A177D738}"/>
          </ac:picMkLst>
        </pc:picChg>
      </pc:sldChg>
      <pc:sldChg chg="add del">
        <pc:chgData name="준형 임" userId="4aee245c353f03a8" providerId="LiveId" clId="{9CFD8F29-A7E1-407B-A985-3FE976FAD50E}" dt="2023-07-03T21:37:40.748" v="1669" actId="47"/>
        <pc:sldMkLst>
          <pc:docMk/>
          <pc:sldMk cId="3024617460" sldId="283"/>
        </pc:sldMkLst>
      </pc:sldChg>
      <pc:sldChg chg="add del">
        <pc:chgData name="준형 임" userId="4aee245c353f03a8" providerId="LiveId" clId="{9CFD8F29-A7E1-407B-A985-3FE976FAD50E}" dt="2023-07-04T08:53:17.243" v="1998" actId="47"/>
        <pc:sldMkLst>
          <pc:docMk/>
          <pc:sldMk cId="710951458" sldId="284"/>
        </pc:sldMkLst>
      </pc:sldChg>
      <pc:sldChg chg="add">
        <pc:chgData name="준형 임" userId="4aee245c353f03a8" providerId="LiveId" clId="{9CFD8F29-A7E1-407B-A985-3FE976FAD50E}" dt="2023-07-04T08:53:21.826" v="2000"/>
        <pc:sldMkLst>
          <pc:docMk/>
          <pc:sldMk cId="2407366215" sldId="284"/>
        </pc:sldMkLst>
      </pc:sldChg>
      <pc:sldChg chg="delSp add mod">
        <pc:chgData name="준형 임" userId="4aee245c353f03a8" providerId="LiveId" clId="{9CFD8F29-A7E1-407B-A985-3FE976FAD50E}" dt="2023-07-07T04:04:14.544" v="2290" actId="478"/>
        <pc:sldMkLst>
          <pc:docMk/>
          <pc:sldMk cId="2622610022" sldId="285"/>
        </pc:sldMkLst>
        <pc:spChg chg="del">
          <ac:chgData name="준형 임" userId="4aee245c353f03a8" providerId="LiveId" clId="{9CFD8F29-A7E1-407B-A985-3FE976FAD50E}" dt="2023-07-07T04:04:14.544" v="2290" actId="478"/>
          <ac:spMkLst>
            <pc:docMk/>
            <pc:sldMk cId="2622610022" sldId="285"/>
            <ac:spMk id="30" creationId="{C67ECBB3-AE86-7BEB-073F-D45F2FFD2DA6}"/>
          </ac:spMkLst>
        </pc:spChg>
      </pc:sldChg>
      <pc:sldChg chg="delSp modSp add mod">
        <pc:chgData name="준형 임" userId="4aee245c353f03a8" providerId="LiveId" clId="{9CFD8F29-A7E1-407B-A985-3FE976FAD50E}" dt="2023-07-04T09:28:03.343" v="2165"/>
        <pc:sldMkLst>
          <pc:docMk/>
          <pc:sldMk cId="0" sldId="315"/>
        </pc:sldMkLst>
        <pc:spChg chg="mod">
          <ac:chgData name="준형 임" userId="4aee245c353f03a8" providerId="LiveId" clId="{9CFD8F29-A7E1-407B-A985-3FE976FAD50E}" dt="2023-07-04T09:26:08.433" v="2139" actId="1076"/>
          <ac:spMkLst>
            <pc:docMk/>
            <pc:sldMk cId="0" sldId="315"/>
            <ac:spMk id="21" creationId="{9B37629E-27DC-C044-EC12-29364FF56628}"/>
          </ac:spMkLst>
        </pc:spChg>
        <pc:spChg chg="mod">
          <ac:chgData name="준형 임" userId="4aee245c353f03a8" providerId="LiveId" clId="{9CFD8F29-A7E1-407B-A985-3FE976FAD50E}" dt="2023-07-04T09:26:38.830" v="2145" actId="1076"/>
          <ac:spMkLst>
            <pc:docMk/>
            <pc:sldMk cId="0" sldId="315"/>
            <ac:spMk id="28" creationId="{071A52BF-926E-B0F4-EAD1-6A4719FC4851}"/>
          </ac:spMkLst>
        </pc:spChg>
        <pc:spChg chg="del mod">
          <ac:chgData name="준형 임" userId="4aee245c353f03a8" providerId="LiveId" clId="{9CFD8F29-A7E1-407B-A985-3FE976FAD50E}" dt="2023-07-04T09:26:27.829" v="2143" actId="478"/>
          <ac:spMkLst>
            <pc:docMk/>
            <pc:sldMk cId="0" sldId="315"/>
            <ac:spMk id="32" creationId="{A3D66610-144E-7069-69E4-74D3C240A9C1}"/>
          </ac:spMkLst>
        </pc:spChg>
        <pc:graphicFrameChg chg="mod modGraphic">
          <ac:chgData name="준형 임" userId="4aee245c353f03a8" providerId="LiveId" clId="{9CFD8F29-A7E1-407B-A985-3FE976FAD50E}" dt="2023-07-04T09:28:03.343" v="2165"/>
          <ac:graphicFrameMkLst>
            <pc:docMk/>
            <pc:sldMk cId="0" sldId="315"/>
            <ac:graphicFrameMk id="2" creationId="{2653FC4C-286C-A5EF-D465-73D22413BF1B}"/>
          </ac:graphicFrameMkLst>
        </pc:graphicFrameChg>
        <pc:cxnChg chg="mod">
          <ac:chgData name="준형 임" userId="4aee245c353f03a8" providerId="LiveId" clId="{9CFD8F29-A7E1-407B-A985-3FE976FAD50E}" dt="2023-07-04T09:26:34.281" v="2144" actId="1076"/>
          <ac:cxnSpMkLst>
            <pc:docMk/>
            <pc:sldMk cId="0" sldId="315"/>
            <ac:cxnSpMk id="22" creationId="{30B65E08-C33F-017A-5B87-A5C3DC56EAED}"/>
          </ac:cxnSpMkLst>
        </pc:cxnChg>
      </pc:sldChg>
      <pc:sldChg chg="new del">
        <pc:chgData name="준형 임" userId="4aee245c353f03a8" providerId="LiveId" clId="{9CFD8F29-A7E1-407B-A985-3FE976FAD50E}" dt="2023-07-04T09:31:52.757" v="2167" actId="680"/>
        <pc:sldMkLst>
          <pc:docMk/>
          <pc:sldMk cId="380875111" sldId="316"/>
        </pc:sldMkLst>
      </pc:sldChg>
      <pc:sldChg chg="new del">
        <pc:chgData name="준형 임" userId="4aee245c353f03a8" providerId="LiveId" clId="{9CFD8F29-A7E1-407B-A985-3FE976FAD50E}" dt="2023-07-04T09:24:30.274" v="2105" actId="680"/>
        <pc:sldMkLst>
          <pc:docMk/>
          <pc:sldMk cId="922683448" sldId="316"/>
        </pc:sldMkLst>
      </pc:sldChg>
      <pc:sldChg chg="add del">
        <pc:chgData name="준형 임" userId="4aee245c353f03a8" providerId="LiveId" clId="{9CFD8F29-A7E1-407B-A985-3FE976FAD50E}" dt="2023-07-04T09:06:54.060" v="2016"/>
        <pc:sldMkLst>
          <pc:docMk/>
          <pc:sldMk cId="1616700109" sldId="316"/>
        </pc:sldMkLst>
        <pc:spChg chg="del mod">
          <ac:chgData name="준형 임" userId="4aee245c353f03a8" providerId="LiveId" clId="{9CFD8F29-A7E1-407B-A985-3FE976FAD50E}" dt="2023-07-04T10:08:30.471" v="2258" actId="478"/>
          <ac:spMkLst>
            <pc:docMk/>
            <pc:sldMk cId="1616700109" sldId="316"/>
            <ac:spMk id="12" creationId="{248FC583-C929-ECAD-5D70-7703B510C0FD}"/>
          </ac:spMkLst>
        </pc:spChg>
        <pc:spChg chg="add mod">
          <ac:chgData name="준형 임" userId="4aee245c353f03a8" providerId="LiveId" clId="{9CFD8F29-A7E1-407B-A985-3FE976FAD50E}" dt="2023-07-04T10:10:56.735" v="2283" actId="403"/>
          <ac:spMkLst>
            <pc:docMk/>
            <pc:sldMk cId="1616700109" sldId="316"/>
            <ac:spMk id="13" creationId="{598F4CCA-F830-A20A-2C64-B1B5CC80600A}"/>
          </ac:spMkLst>
        </pc:spChg>
        <pc:spChg chg="del">
          <ac:chgData name="준형 임" userId="4aee245c353f03a8" providerId="LiveId" clId="{9CFD8F29-A7E1-407B-A985-3FE976FAD50E}" dt="2023-07-04T10:08:31.539" v="2259" actId="478"/>
          <ac:spMkLst>
            <pc:docMk/>
            <pc:sldMk cId="1616700109" sldId="316"/>
            <ac:spMk id="14" creationId="{37E5A44B-58B2-C453-DF03-B13D27B37703}"/>
          </ac:spMkLst>
        </pc:spChg>
        <pc:spChg chg="add del mod">
          <ac:chgData name="준형 임" userId="4aee245c353f03a8" providerId="LiveId" clId="{9CFD8F29-A7E1-407B-A985-3FE976FAD50E}" dt="2023-07-04T10:09:07.041" v="2270" actId="478"/>
          <ac:spMkLst>
            <pc:docMk/>
            <pc:sldMk cId="1616700109" sldId="316"/>
            <ac:spMk id="15" creationId="{19AF2C8B-F82A-C565-526C-339DF248DA6F}"/>
          </ac:spMkLst>
        </pc:spChg>
        <pc:spChg chg="add mod">
          <ac:chgData name="준형 임" userId="4aee245c353f03a8" providerId="LiveId" clId="{9CFD8F29-A7E1-407B-A985-3FE976FAD50E}" dt="2023-07-04T10:09:19.180" v="2274" actId="1076"/>
          <ac:spMkLst>
            <pc:docMk/>
            <pc:sldMk cId="1616700109" sldId="316"/>
            <ac:spMk id="16" creationId="{8286EE8A-279A-057D-5455-B2CC97DA9A07}"/>
          </ac:spMkLst>
        </pc:spChg>
        <pc:spChg chg="del mod">
          <ac:chgData name="준형 임" userId="4aee245c353f03a8" providerId="LiveId" clId="{9CFD8F29-A7E1-407B-A985-3FE976FAD50E}" dt="2023-07-04T10:08:29.227" v="2257" actId="478"/>
          <ac:spMkLst>
            <pc:docMk/>
            <pc:sldMk cId="1616700109" sldId="316"/>
            <ac:spMk id="17" creationId="{27705FB4-8F6C-1E0F-F865-10D484533132}"/>
          </ac:spMkLst>
        </pc:spChg>
        <pc:picChg chg="del">
          <ac:chgData name="준형 임" userId="4aee245c353f03a8" providerId="LiveId" clId="{9CFD8F29-A7E1-407B-A985-3FE976FAD50E}" dt="2023-07-04T10:08:26.575" v="2254" actId="478"/>
          <ac:picMkLst>
            <pc:docMk/>
            <pc:sldMk cId="1616700109" sldId="316"/>
            <ac:picMk id="1025" creationId="{CB9E0E9C-8463-FA35-4611-7883CDEEE9C4}"/>
          </ac:picMkLst>
        </pc:picChg>
        <pc:picChg chg="add del mod">
          <ac:chgData name="준형 임" userId="4aee245c353f03a8" providerId="LiveId" clId="{9CFD8F29-A7E1-407B-A985-3FE976FAD50E}" dt="2023-07-04T10:09:07.041" v="2270" actId="478"/>
          <ac:picMkLst>
            <pc:docMk/>
            <pc:sldMk cId="1616700109" sldId="316"/>
            <ac:picMk id="2049" creationId="{08CE02FB-1D5F-A8FE-58D7-FD0A9B1864DA}"/>
          </ac:picMkLst>
        </pc:picChg>
        <pc:picChg chg="add mod">
          <ac:chgData name="준형 임" userId="4aee245c353f03a8" providerId="LiveId" clId="{9CFD8F29-A7E1-407B-A985-3FE976FAD50E}" dt="2023-07-04T10:09:25.652" v="2275" actId="14100"/>
          <ac:picMkLst>
            <pc:docMk/>
            <pc:sldMk cId="1616700109" sldId="316"/>
            <ac:picMk id="2051" creationId="{ACB37DE0-ACDA-ABF7-32EE-2CD1C979581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jpeg>
</file>

<file path=ppt/media/image31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1960B-6233-AE22-656A-85A91FD0F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0D0FEA-81FE-BA39-D309-3D74E7578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9E0F6-F50D-CE51-95FC-72B8928C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D421D9-5B98-6356-71C7-D731BD2DA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83E5A6-685F-114F-7084-E26ACAA1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081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FF8831-98C2-A5FE-84F6-866CF6C06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E90271-892A-0E54-342F-815F73A9D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1CF61A-E40F-82F0-FB0A-203A74D97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7F55C3-8F27-66D5-0C26-939E10E14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BEC22-5C4E-6DFA-3077-3495E46E9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673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6091F6-B321-AAE6-9850-3E5CDEE0A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2D7C79-C613-4399-7666-6A4FF7E77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1C1C8-3B95-D4D8-7AC6-CF2EA2FB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081B08-FCC1-19CB-2BF6-872ADD4A3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9DC953-9916-1807-3819-24CB2FE6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81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7F8566-BAFC-0126-6FD1-34861C78B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FFE5C0-ADBF-1E23-7283-F392BBC3D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0F902-CF35-53B9-FC59-0E7A2C6E4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5455E1-F642-BEBB-A8E2-B3BF688F4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1790FC-22CA-AF49-A464-254FA6B69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68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DA2BF-FACC-E5EC-35AA-CC5DCCDC6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61BDE8-4E73-F17B-5E1D-2BFD322F7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8409BF-7B58-AA8C-B2A3-8895E53BD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7838F9-431F-C5AE-45E1-B8EA9EABD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9E4CC-5FC8-B242-4EA6-DEC70B6DE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083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6A7081-D105-0289-3CAF-B08CA05F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AC444D-EBD0-DAD7-2915-816820E71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CF36E3-C4F1-6AD0-035C-B9392FAAD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4CC161-9015-2F4E-ED65-F1722B3F5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513C61-2970-9083-444B-4C7BF4125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94C53B-54B4-A4A9-7DA2-728F01130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65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328D5-B182-0596-B6C1-7128301E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580649-FEAA-1D61-DFF8-E8B2BA131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BC52F3-2DC5-2F63-2D28-5C6A47BAB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DF4034-F070-6DA3-FC34-CDFCF95E6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AD79DF-F6C9-152B-E8BE-23E278471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0BB238-A300-C00F-26F1-9F4504B7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DF5E19-1670-42B0-8F5C-CA718E91C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CC1B95-C239-CE62-EF1E-2CE071AB5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688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2E690-A144-965B-634C-341CC4B08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DFD121-B47B-E1A9-5034-D570DF347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C9CA28-F4CE-50E7-6D0F-52D9637C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85F46D-1472-67DA-A150-50048DADB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12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948549A-EC03-7FA0-F2F6-DD9BDEDE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204107-A3A7-10F7-06BD-FB87C3954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ACCD39-2C37-1DC0-47BA-99A3A20C3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584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D994A-7668-1594-1917-0E717DD7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F8AB01-9537-A3D0-CB00-07938D68F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2F25AA-A287-687A-9ECF-C0E93270B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080E34-0279-0117-9D65-00F7C3DD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65F672-0E24-D210-9307-B4E6872B0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77749C-7814-CD4C-082E-3FA0167AF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98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C25F-0FC1-82CC-5B03-51E393BF0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B5E1C9-484C-677D-07C5-7A680801F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490F19-CB6C-9C01-E492-CD0E0E08C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1B27EC-4401-16B2-7E44-CDF8A0791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FD4AB6-1DB6-A99D-6193-E3DBA5915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CDBDE3-ED24-4862-7DA6-570D25C9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763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C12881-2171-23A0-698E-8CCCAF2B4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5D4553-335D-3E94-B758-67A0499DA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3FC78E-FFD7-859D-D4B2-E63F3475D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137C3-B016-4420-B6A2-636526136C0A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21B5E9-6F05-C6A0-55AA-74628EFD8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D9782-0C1A-8796-907B-93087E1D6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DBA99-4DEE-4C9F-A99C-FA7C1841DF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00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openxmlformats.org/officeDocument/2006/relationships/image" Target="../media/image3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0.png"/><Relationship Id="rId4" Type="http://schemas.openxmlformats.org/officeDocument/2006/relationships/video" Target="../media/media2.mp4"/><Relationship Id="rId9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4.png"/><Relationship Id="rId7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3.emf"/><Relationship Id="rId9" Type="http://schemas.openxmlformats.org/officeDocument/2006/relationships/image" Target="../media/image3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>
            <a:extLst>
              <a:ext uri="{FF2B5EF4-FFF2-40B4-BE49-F238E27FC236}">
                <a16:creationId xmlns:a16="http://schemas.microsoft.com/office/drawing/2014/main" id="{324BA4FD-7A42-02C8-5A60-D46E822D4A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"/>
          <a:stretch/>
        </p:blipFill>
        <p:spPr bwMode="auto">
          <a:xfrm rot="21600000">
            <a:off x="0" y="764704"/>
            <a:ext cx="4716016" cy="352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C09A8E-CF00-4107-D762-64248FF85DDD}"/>
              </a:ext>
            </a:extLst>
          </p:cNvPr>
          <p:cNvSpPr txBox="1"/>
          <p:nvPr/>
        </p:nvSpPr>
        <p:spPr>
          <a:xfrm>
            <a:off x="2943360" y="1866548"/>
            <a:ext cx="73566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spc="-150" dirty="0">
                <a:solidFill>
                  <a:schemeClr val="accent2">
                    <a:lumMod val="75000"/>
                  </a:schemeClr>
                </a:solidFill>
              </a:rPr>
              <a:t>SW</a:t>
            </a:r>
            <a:r>
              <a:rPr lang="ko-KR" altLang="en-US" sz="5000" b="1" spc="-150" dirty="0">
                <a:solidFill>
                  <a:schemeClr val="accent2">
                    <a:lumMod val="75000"/>
                  </a:schemeClr>
                </a:solidFill>
              </a:rPr>
              <a:t>개발</a:t>
            </a:r>
            <a:r>
              <a:rPr lang="en-US" altLang="ko-KR" sz="5000" b="1" spc="-150" dirty="0">
                <a:solidFill>
                  <a:schemeClr val="accent2">
                    <a:lumMod val="75000"/>
                  </a:schemeClr>
                </a:solidFill>
              </a:rPr>
              <a:t>/HW</a:t>
            </a:r>
            <a:r>
              <a:rPr lang="ko-KR" altLang="en-US" sz="5000" b="1" spc="-150" dirty="0">
                <a:solidFill>
                  <a:schemeClr val="accent2">
                    <a:lumMod val="75000"/>
                  </a:schemeClr>
                </a:solidFill>
              </a:rPr>
              <a:t>제작 설계서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B45C0E-F3DA-8C95-B817-CED2B2198AD0}"/>
              </a:ext>
            </a:extLst>
          </p:cNvPr>
          <p:cNvSpPr txBox="1"/>
          <p:nvPr/>
        </p:nvSpPr>
        <p:spPr>
          <a:xfrm>
            <a:off x="1615736" y="3933056"/>
            <a:ext cx="9244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solidFill>
                  <a:srgbClr val="77787B"/>
                </a:solidFill>
              </a:rPr>
              <a:t>프로젝트 명 </a:t>
            </a:r>
            <a:r>
              <a:rPr lang="en-US" altLang="ko-KR" sz="2400" b="1" spc="-150" dirty="0">
                <a:solidFill>
                  <a:srgbClr val="77787B"/>
                </a:solidFill>
              </a:rPr>
              <a:t>: </a:t>
            </a:r>
            <a:r>
              <a:rPr lang="ko-KR" altLang="en-US" sz="2400" b="1" spc="-150" dirty="0">
                <a:solidFill>
                  <a:srgbClr val="77787B"/>
                </a:solidFill>
              </a:rPr>
              <a:t>대형병원 내 입원환자 케어를 위한 지능형 자율주행 로봇</a:t>
            </a:r>
            <a:endParaRPr lang="en-US" altLang="ko-KR" sz="2400" b="1" spc="-150" dirty="0">
              <a:solidFill>
                <a:srgbClr val="77787B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6ACAB90-4FAC-6A63-8EAE-B2BE47898FCD}"/>
              </a:ext>
            </a:extLst>
          </p:cNvPr>
          <p:cNvGrpSpPr/>
          <p:nvPr/>
        </p:nvGrpSpPr>
        <p:grpSpPr>
          <a:xfrm>
            <a:off x="75729" y="166947"/>
            <a:ext cx="2192015" cy="600145"/>
            <a:chOff x="75729" y="166947"/>
            <a:chExt cx="2192015" cy="600145"/>
          </a:xfrm>
        </p:grpSpPr>
        <p:grpSp>
          <p:nvGrpSpPr>
            <p:cNvPr id="8" name="그룹 6">
              <a:extLst>
                <a:ext uri="{FF2B5EF4-FFF2-40B4-BE49-F238E27FC236}">
                  <a16:creationId xmlns:a16="http://schemas.microsoft.com/office/drawing/2014/main" id="{E2DD8C7A-DBC9-4EA7-B669-2AA0D2A53538}"/>
                </a:ext>
              </a:extLst>
            </p:cNvPr>
            <p:cNvGrpSpPr/>
            <p:nvPr/>
          </p:nvGrpSpPr>
          <p:grpSpPr>
            <a:xfrm>
              <a:off x="683568" y="199273"/>
              <a:ext cx="1584176" cy="461665"/>
              <a:chOff x="683568" y="199273"/>
              <a:chExt cx="1584176" cy="461665"/>
            </a:xfrm>
          </p:grpSpPr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3509359A-8A56-6BD6-5263-E1BBF15BA428}"/>
                  </a:ext>
                </a:extLst>
              </p:cNvPr>
              <p:cNvCxnSpPr/>
              <p:nvPr/>
            </p:nvCxnSpPr>
            <p:spPr>
              <a:xfrm>
                <a:off x="728966" y="206489"/>
                <a:ext cx="1538778" cy="0"/>
              </a:xfrm>
              <a:prstGeom prst="line">
                <a:avLst/>
              </a:prstGeom>
              <a:ln w="38100">
                <a:solidFill>
                  <a:srgbClr val="3B5AA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FDE5231-A146-DA6B-F6B9-BC20DEBCD3B8}"/>
                  </a:ext>
                </a:extLst>
              </p:cNvPr>
              <p:cNvSpPr txBox="1"/>
              <p:nvPr/>
            </p:nvSpPr>
            <p:spPr>
              <a:xfrm>
                <a:off x="683568" y="199273"/>
                <a:ext cx="14526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b="1" dirty="0">
                    <a:solidFill>
                      <a:srgbClr val="3B5AA8"/>
                    </a:solidFill>
                    <a:latin typeface="+mn-ea"/>
                  </a:rPr>
                  <a:t>내가 기획한 </a:t>
                </a:r>
                <a:r>
                  <a:rPr lang="en-US" altLang="ko-KR" sz="1200" b="1" dirty="0">
                    <a:solidFill>
                      <a:srgbClr val="3B5AA8"/>
                    </a:solidFill>
                    <a:latin typeface="+mn-ea"/>
                  </a:rPr>
                  <a:t>ICT</a:t>
                </a:r>
                <a:r>
                  <a:rPr lang="ko-KR" altLang="en-US" sz="1200" b="1" dirty="0">
                    <a:solidFill>
                      <a:srgbClr val="3B5AA8"/>
                    </a:solidFill>
                    <a:latin typeface="+mn-ea"/>
                  </a:rPr>
                  <a:t>가</a:t>
                </a:r>
                <a:endParaRPr lang="en-US" altLang="ko-KR" sz="1200" b="1" dirty="0">
                  <a:solidFill>
                    <a:srgbClr val="3B5AA8"/>
                  </a:solidFill>
                  <a:latin typeface="+mn-ea"/>
                </a:endParaRPr>
              </a:p>
              <a:p>
                <a:r>
                  <a:rPr lang="ko-KR" altLang="en-US" sz="1200" b="1" dirty="0">
                    <a:solidFill>
                      <a:srgbClr val="3B5AA8"/>
                    </a:solidFill>
                    <a:latin typeface="+mn-ea"/>
                  </a:rPr>
                  <a:t>세상을 바꾼다면</a:t>
                </a:r>
                <a:r>
                  <a:rPr lang="en-US" altLang="ko-KR" sz="1200" b="1" dirty="0">
                    <a:solidFill>
                      <a:srgbClr val="3B5AA8"/>
                    </a:solidFill>
                    <a:latin typeface="+mn-ea"/>
                  </a:rPr>
                  <a:t>?</a:t>
                </a:r>
                <a:endParaRPr lang="ko-KR" altLang="en-US" sz="1200" b="1" dirty="0">
                  <a:solidFill>
                    <a:srgbClr val="3B5AA8"/>
                  </a:solidFill>
                  <a:latin typeface="+mn-ea"/>
                </a:endParaRPr>
              </a:p>
            </p:txBody>
          </p:sp>
        </p:grpSp>
        <p:pic>
          <p:nvPicPr>
            <p:cNvPr id="9" name="Picture 3">
              <a:extLst>
                <a:ext uri="{FF2B5EF4-FFF2-40B4-BE49-F238E27FC236}">
                  <a16:creationId xmlns:a16="http://schemas.microsoft.com/office/drawing/2014/main" id="{57E89ACA-0281-0CF3-6A9E-1120ADCCA8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29" y="166947"/>
              <a:ext cx="607839" cy="600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A068528-73B0-BE1F-AE23-4A25B25C633F}"/>
              </a:ext>
            </a:extLst>
          </p:cNvPr>
          <p:cNvSpPr txBox="1"/>
          <p:nvPr/>
        </p:nvSpPr>
        <p:spPr>
          <a:xfrm>
            <a:off x="2548776" y="4754468"/>
            <a:ext cx="752664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latinLnBrk="0" hangingPunct="0">
              <a:lnSpc>
                <a:spcPct val="150000"/>
              </a:lnSpc>
              <a:buClr>
                <a:schemeClr val="tx2">
                  <a:lumMod val="40000"/>
                  <a:lumOff val="60000"/>
                </a:schemeClr>
              </a:buClr>
              <a:buSzPct val="120000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2023. 07. 04</a:t>
            </a:r>
          </a:p>
          <a:p>
            <a:pPr algn="ctr" eaLnBrk="0" latinLnBrk="0" hangingPunct="0">
              <a:lnSpc>
                <a:spcPct val="150000"/>
              </a:lnSpc>
              <a:buClr>
                <a:schemeClr val="tx2">
                  <a:lumMod val="40000"/>
                  <a:lumOff val="60000"/>
                </a:schemeClr>
              </a:buClr>
              <a:buSzPct val="120000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600" b="1" i="0" dirty="0" err="1">
                <a:solidFill>
                  <a:srgbClr val="000000"/>
                </a:solidFill>
                <a:effectLst/>
                <a:latin typeface="Pretendard"/>
              </a:rPr>
              <a:t>에스퍼스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Pretendard"/>
              </a:rPr>
              <a:t> </a:t>
            </a:r>
            <a:r>
              <a:rPr lang="ko-KR" altLang="en-US" sz="1600" b="1" i="0" dirty="0" err="1">
                <a:solidFill>
                  <a:srgbClr val="000000"/>
                </a:solidFill>
                <a:effectLst/>
                <a:latin typeface="Pretendard"/>
              </a:rPr>
              <a:t>로보틱스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 –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김대중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송현준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임준형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최준하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최태오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pPr algn="ctr" eaLnBrk="0" latinLnBrk="0" hangingPunct="0">
              <a:lnSpc>
                <a:spcPct val="150000"/>
              </a:lnSpc>
              <a:buClr>
                <a:schemeClr val="tx2">
                  <a:lumMod val="40000"/>
                  <a:lumOff val="60000"/>
                </a:schemeClr>
              </a:buClr>
              <a:buSzPct val="120000"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Mentor 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김복주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CFFD4C9-E8B5-EEE6-8CB4-7A2998C85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4381" y="290666"/>
            <a:ext cx="868102" cy="27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22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처리도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9F725B7-0A0A-0F01-2892-F950A4D62905}"/>
              </a:ext>
            </a:extLst>
          </p:cNvPr>
          <p:cNvSpPr/>
          <p:nvPr/>
        </p:nvSpPr>
        <p:spPr>
          <a:xfrm>
            <a:off x="323527" y="1546941"/>
            <a:ext cx="2004251" cy="76714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SLAM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874D2E1-543A-9B1F-E368-9B25DD0E10FC}"/>
              </a:ext>
            </a:extLst>
          </p:cNvPr>
          <p:cNvSpPr/>
          <p:nvPr/>
        </p:nvSpPr>
        <p:spPr>
          <a:xfrm>
            <a:off x="323527" y="368977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Controller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F51101D-88D3-E5F4-26B2-6E15E4E878BE}"/>
              </a:ext>
            </a:extLst>
          </p:cNvPr>
          <p:cNvSpPr/>
          <p:nvPr/>
        </p:nvSpPr>
        <p:spPr>
          <a:xfrm>
            <a:off x="1634693" y="3477279"/>
            <a:ext cx="1408251" cy="98786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PC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975D3E7-F7D5-1EC3-33CA-AC2E6D72144C}"/>
              </a:ext>
            </a:extLst>
          </p:cNvPr>
          <p:cNvSpPr/>
          <p:nvPr/>
        </p:nvSpPr>
        <p:spPr>
          <a:xfrm>
            <a:off x="4607200" y="2523474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Left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F57761F-B872-ABE7-0CBD-6822E0677551}"/>
              </a:ext>
            </a:extLst>
          </p:cNvPr>
          <p:cNvSpPr/>
          <p:nvPr/>
        </p:nvSpPr>
        <p:spPr>
          <a:xfrm>
            <a:off x="3327616" y="2948064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ODrive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30F4263-8A06-6F38-FB93-B0E5BC8AB349}"/>
              </a:ext>
            </a:extLst>
          </p:cNvPr>
          <p:cNvSpPr/>
          <p:nvPr/>
        </p:nvSpPr>
        <p:spPr>
          <a:xfrm>
            <a:off x="4607199" y="3315823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Right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FA39915-B79F-51EF-5977-22F001A16B1B}"/>
              </a:ext>
            </a:extLst>
          </p:cNvPr>
          <p:cNvSpPr/>
          <p:nvPr/>
        </p:nvSpPr>
        <p:spPr>
          <a:xfrm>
            <a:off x="3327614" y="426815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IMU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B350DC0-038F-F591-47A8-24902FB8D7E5}"/>
              </a:ext>
            </a:extLst>
          </p:cNvPr>
          <p:cNvSpPr/>
          <p:nvPr/>
        </p:nvSpPr>
        <p:spPr>
          <a:xfrm>
            <a:off x="3327614" y="5641989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LiDAR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DBFA23B-3C2A-66D0-7280-5FB1443FA8D5}"/>
              </a:ext>
            </a:extLst>
          </p:cNvPr>
          <p:cNvSpPr/>
          <p:nvPr/>
        </p:nvSpPr>
        <p:spPr>
          <a:xfrm>
            <a:off x="3327615" y="4963928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Encoder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857C073-44AF-C679-1D3D-5AF294226F9F}"/>
              </a:ext>
            </a:extLst>
          </p:cNvPr>
          <p:cNvSpPr/>
          <p:nvPr/>
        </p:nvSpPr>
        <p:spPr>
          <a:xfrm>
            <a:off x="4607199" y="4963928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SLAM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70CE294-C9DB-031F-2E3E-1C45160E1C03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 flipV="1">
            <a:off x="3042944" y="3234672"/>
            <a:ext cx="284672" cy="736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2989B2E4-EE8A-6430-1C66-DA00C227C7AA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3042944" y="3971214"/>
            <a:ext cx="284670" cy="5835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3A6903B2-3868-CF30-6810-579230071463}"/>
              </a:ext>
            </a:extLst>
          </p:cNvPr>
          <p:cNvCxnSpPr>
            <a:cxnSpLocks/>
            <a:stCxn id="10" idx="3"/>
            <a:endCxn id="18" idx="1"/>
          </p:cNvCxnSpPr>
          <p:nvPr/>
        </p:nvCxnSpPr>
        <p:spPr>
          <a:xfrm>
            <a:off x="3042944" y="3971214"/>
            <a:ext cx="284671" cy="127932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398878F-A9D0-4FF3-C7DE-37C972A5BDAD}"/>
              </a:ext>
            </a:extLst>
          </p:cNvPr>
          <p:cNvCxnSpPr>
            <a:cxnSpLocks/>
            <a:stCxn id="10" idx="3"/>
            <a:endCxn id="17" idx="1"/>
          </p:cNvCxnSpPr>
          <p:nvPr/>
        </p:nvCxnSpPr>
        <p:spPr>
          <a:xfrm>
            <a:off x="3042944" y="3971214"/>
            <a:ext cx="284670" cy="19573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A6F3E272-6966-1F08-02AF-29393B4E2A0C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4375189" y="3234672"/>
            <a:ext cx="232010" cy="3677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927B6E-4DCA-E620-BBFD-82536B22BAC1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 flipV="1">
            <a:off x="4375189" y="2810082"/>
            <a:ext cx="232011" cy="4245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FCE80C6E-C832-570A-5B51-8B36FCF361F3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4375187" y="5250536"/>
            <a:ext cx="232012" cy="6780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D5CA47CA-A369-5A97-5D7A-6DA67D5ABA33}"/>
              </a:ext>
            </a:extLst>
          </p:cNvPr>
          <p:cNvCxnSpPr>
            <a:cxnSpLocks/>
            <a:stCxn id="16" idx="3"/>
            <a:endCxn id="19" idx="1"/>
          </p:cNvCxnSpPr>
          <p:nvPr/>
        </p:nvCxnSpPr>
        <p:spPr>
          <a:xfrm>
            <a:off x="4375187" y="4554763"/>
            <a:ext cx="232012" cy="69577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8EF5574-30E8-5ABD-728F-CD2ED27B773C}"/>
              </a:ext>
            </a:extLst>
          </p:cNvPr>
          <p:cNvCxnSpPr>
            <a:cxnSpLocks/>
            <a:stCxn id="3" idx="3"/>
            <a:endCxn id="10" idx="1"/>
          </p:cNvCxnSpPr>
          <p:nvPr/>
        </p:nvCxnSpPr>
        <p:spPr>
          <a:xfrm flipV="1">
            <a:off x="1371100" y="3971214"/>
            <a:ext cx="263593" cy="5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0AFF8CA9-F26D-7871-0414-016B2880AE6D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4375188" y="5250536"/>
            <a:ext cx="2320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ADE9AB12-D272-2DC9-2CB6-9B870F2D40D6}"/>
              </a:ext>
            </a:extLst>
          </p:cNvPr>
          <p:cNvSpPr/>
          <p:nvPr/>
        </p:nvSpPr>
        <p:spPr>
          <a:xfrm>
            <a:off x="6078306" y="1546941"/>
            <a:ext cx="2004251" cy="76714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목표로 이동</a:t>
            </a: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C83613AE-4A40-45BA-2E7A-935B3BB45385}"/>
              </a:ext>
            </a:extLst>
          </p:cNvPr>
          <p:cNvSpPr/>
          <p:nvPr/>
        </p:nvSpPr>
        <p:spPr>
          <a:xfrm>
            <a:off x="6410568" y="3481687"/>
            <a:ext cx="1408251" cy="98786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PC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C69ABC12-4D49-639D-95BA-8F61A269BFB0}"/>
              </a:ext>
            </a:extLst>
          </p:cNvPr>
          <p:cNvSpPr/>
          <p:nvPr/>
        </p:nvSpPr>
        <p:spPr>
          <a:xfrm>
            <a:off x="9383075" y="252788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Left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B6C4A352-0102-4078-0D63-4444E3F6CC38}"/>
              </a:ext>
            </a:extLst>
          </p:cNvPr>
          <p:cNvSpPr/>
          <p:nvPr/>
        </p:nvSpPr>
        <p:spPr>
          <a:xfrm>
            <a:off x="8103491" y="295247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ODrive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390BE2BA-A8FF-E99E-DDE3-306959E9B832}"/>
              </a:ext>
            </a:extLst>
          </p:cNvPr>
          <p:cNvSpPr/>
          <p:nvPr/>
        </p:nvSpPr>
        <p:spPr>
          <a:xfrm>
            <a:off x="9383074" y="3320231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Right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D9E4701E-F840-DA16-8A60-0265B5E8AEDF}"/>
              </a:ext>
            </a:extLst>
          </p:cNvPr>
          <p:cNvSpPr/>
          <p:nvPr/>
        </p:nvSpPr>
        <p:spPr>
          <a:xfrm>
            <a:off x="8091221" y="3684209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IMU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C19B7534-01C2-26BB-8C8E-DB6966F3C404}"/>
              </a:ext>
            </a:extLst>
          </p:cNvPr>
          <p:cNvSpPr/>
          <p:nvPr/>
        </p:nvSpPr>
        <p:spPr>
          <a:xfrm>
            <a:off x="8091221" y="5058043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LiDAR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CED5832B-95F5-0D45-13A5-AB06EB21DA98}"/>
              </a:ext>
            </a:extLst>
          </p:cNvPr>
          <p:cNvSpPr/>
          <p:nvPr/>
        </p:nvSpPr>
        <p:spPr>
          <a:xfrm>
            <a:off x="8091222" y="437998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Encoder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8BE98FB1-1CE2-7A17-53EA-DA8D147F1220}"/>
              </a:ext>
            </a:extLst>
          </p:cNvPr>
          <p:cNvCxnSpPr>
            <a:cxnSpLocks/>
            <a:stCxn id="105" idx="3"/>
            <a:endCxn id="107" idx="1"/>
          </p:cNvCxnSpPr>
          <p:nvPr/>
        </p:nvCxnSpPr>
        <p:spPr>
          <a:xfrm flipV="1">
            <a:off x="7818819" y="3239080"/>
            <a:ext cx="284672" cy="736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76A10D7E-FF4D-AEFA-78A8-C29AD12B8152}"/>
              </a:ext>
            </a:extLst>
          </p:cNvPr>
          <p:cNvCxnSpPr>
            <a:cxnSpLocks/>
            <a:stCxn id="105" idx="3"/>
            <a:endCxn id="109" idx="1"/>
          </p:cNvCxnSpPr>
          <p:nvPr/>
        </p:nvCxnSpPr>
        <p:spPr>
          <a:xfrm flipV="1">
            <a:off x="7818819" y="3970817"/>
            <a:ext cx="272402" cy="48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연결선: 꺾임 114">
            <a:extLst>
              <a:ext uri="{FF2B5EF4-FFF2-40B4-BE49-F238E27FC236}">
                <a16:creationId xmlns:a16="http://schemas.microsoft.com/office/drawing/2014/main" id="{A718A398-DA78-F444-0D98-26CF8B8182AD}"/>
              </a:ext>
            </a:extLst>
          </p:cNvPr>
          <p:cNvCxnSpPr>
            <a:cxnSpLocks/>
            <a:stCxn id="105" idx="3"/>
            <a:endCxn id="111" idx="1"/>
          </p:cNvCxnSpPr>
          <p:nvPr/>
        </p:nvCxnSpPr>
        <p:spPr>
          <a:xfrm>
            <a:off x="7818819" y="3975622"/>
            <a:ext cx="272403" cy="69096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6CCC49AB-C26B-D9EC-7A39-AAE1F88FF15D}"/>
              </a:ext>
            </a:extLst>
          </p:cNvPr>
          <p:cNvCxnSpPr>
            <a:cxnSpLocks/>
            <a:stCxn id="105" idx="3"/>
            <a:endCxn id="110" idx="1"/>
          </p:cNvCxnSpPr>
          <p:nvPr/>
        </p:nvCxnSpPr>
        <p:spPr>
          <a:xfrm>
            <a:off x="7818819" y="3975622"/>
            <a:ext cx="272402" cy="13690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연결선: 꺾임 116">
            <a:extLst>
              <a:ext uri="{FF2B5EF4-FFF2-40B4-BE49-F238E27FC236}">
                <a16:creationId xmlns:a16="http://schemas.microsoft.com/office/drawing/2014/main" id="{A08A4C26-A345-17CF-B20D-66252224BEBE}"/>
              </a:ext>
            </a:extLst>
          </p:cNvPr>
          <p:cNvCxnSpPr>
            <a:cxnSpLocks/>
            <a:stCxn id="107" idx="3"/>
            <a:endCxn id="108" idx="1"/>
          </p:cNvCxnSpPr>
          <p:nvPr/>
        </p:nvCxnSpPr>
        <p:spPr>
          <a:xfrm>
            <a:off x="9151064" y="3239080"/>
            <a:ext cx="232010" cy="3677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연결선: 꺾임 117">
            <a:extLst>
              <a:ext uri="{FF2B5EF4-FFF2-40B4-BE49-F238E27FC236}">
                <a16:creationId xmlns:a16="http://schemas.microsoft.com/office/drawing/2014/main" id="{3427B11A-704B-5AB6-5924-B58A659CEB85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 flipV="1">
            <a:off x="9151064" y="2814490"/>
            <a:ext cx="232011" cy="4245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연결선: 꺾임 119">
            <a:extLst>
              <a:ext uri="{FF2B5EF4-FFF2-40B4-BE49-F238E27FC236}">
                <a16:creationId xmlns:a16="http://schemas.microsoft.com/office/drawing/2014/main" id="{4DF88BB3-F0CD-70B3-091F-7E5BB2EE0896}"/>
              </a:ext>
            </a:extLst>
          </p:cNvPr>
          <p:cNvCxnSpPr>
            <a:cxnSpLocks/>
            <a:stCxn id="109" idx="3"/>
            <a:endCxn id="152" idx="1"/>
          </p:cNvCxnSpPr>
          <p:nvPr/>
        </p:nvCxnSpPr>
        <p:spPr>
          <a:xfrm>
            <a:off x="9138794" y="3970817"/>
            <a:ext cx="720746" cy="1028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5C1C378C-A3B9-DB00-4D9A-0E336FEDA089}"/>
              </a:ext>
            </a:extLst>
          </p:cNvPr>
          <p:cNvCxnSpPr>
            <a:cxnSpLocks/>
            <a:stCxn id="128" idx="2"/>
            <a:endCxn id="105" idx="0"/>
          </p:cNvCxnSpPr>
          <p:nvPr/>
        </p:nvCxnSpPr>
        <p:spPr>
          <a:xfrm>
            <a:off x="7114694" y="3144102"/>
            <a:ext cx="0" cy="337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B14B95D4-0775-0DC5-B080-84903E1BACF7}"/>
              </a:ext>
            </a:extLst>
          </p:cNvPr>
          <p:cNvSpPr/>
          <p:nvPr/>
        </p:nvSpPr>
        <p:spPr>
          <a:xfrm>
            <a:off x="6590907" y="2570886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목표 입력</a:t>
            </a:r>
          </a:p>
        </p:txBody>
      </p:sp>
      <p:cxnSp>
        <p:nvCxnSpPr>
          <p:cNvPr id="142" name="연결선: 꺾임 141">
            <a:extLst>
              <a:ext uri="{FF2B5EF4-FFF2-40B4-BE49-F238E27FC236}">
                <a16:creationId xmlns:a16="http://schemas.microsoft.com/office/drawing/2014/main" id="{B1D97B3E-AC31-B0CC-FB2D-9CBC3DA6EF2A}"/>
              </a:ext>
            </a:extLst>
          </p:cNvPr>
          <p:cNvCxnSpPr>
            <a:cxnSpLocks/>
            <a:stCxn id="105" idx="3"/>
            <a:endCxn id="145" idx="1"/>
          </p:cNvCxnSpPr>
          <p:nvPr/>
        </p:nvCxnSpPr>
        <p:spPr>
          <a:xfrm>
            <a:off x="7818819" y="3975622"/>
            <a:ext cx="272401" cy="20470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사각형: 둥근 모서리 144">
            <a:extLst>
              <a:ext uri="{FF2B5EF4-FFF2-40B4-BE49-F238E27FC236}">
                <a16:creationId xmlns:a16="http://schemas.microsoft.com/office/drawing/2014/main" id="{E2FEE144-4E18-2E2D-7D84-E72EDB612541}"/>
              </a:ext>
            </a:extLst>
          </p:cNvPr>
          <p:cNvSpPr/>
          <p:nvPr/>
        </p:nvSpPr>
        <p:spPr>
          <a:xfrm>
            <a:off x="8091220" y="5736104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Map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48" name="연결선: 꺾임 147">
            <a:extLst>
              <a:ext uri="{FF2B5EF4-FFF2-40B4-BE49-F238E27FC236}">
                <a16:creationId xmlns:a16="http://schemas.microsoft.com/office/drawing/2014/main" id="{4888EB6B-9F97-8993-07F4-F4A486DF535D}"/>
              </a:ext>
            </a:extLst>
          </p:cNvPr>
          <p:cNvCxnSpPr>
            <a:cxnSpLocks/>
            <a:stCxn id="145" idx="3"/>
            <a:endCxn id="152" idx="1"/>
          </p:cNvCxnSpPr>
          <p:nvPr/>
        </p:nvCxnSpPr>
        <p:spPr>
          <a:xfrm flipV="1">
            <a:off x="9138793" y="4999167"/>
            <a:ext cx="720747" cy="1023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FB21A218-EA63-0C2B-4D49-E8FDFDD0E073}"/>
              </a:ext>
            </a:extLst>
          </p:cNvPr>
          <p:cNvSpPr/>
          <p:nvPr/>
        </p:nvSpPr>
        <p:spPr>
          <a:xfrm>
            <a:off x="9859540" y="4712559"/>
            <a:ext cx="114221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Navigation</a:t>
            </a:r>
          </a:p>
        </p:txBody>
      </p: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A9048F7A-C79C-D975-E6DC-A8F30B4C9CF0}"/>
              </a:ext>
            </a:extLst>
          </p:cNvPr>
          <p:cNvCxnSpPr>
            <a:cxnSpLocks/>
            <a:stCxn id="111" idx="3"/>
            <a:endCxn id="152" idx="1"/>
          </p:cNvCxnSpPr>
          <p:nvPr/>
        </p:nvCxnSpPr>
        <p:spPr>
          <a:xfrm>
            <a:off x="9138795" y="4666590"/>
            <a:ext cx="720745" cy="3325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45030FF4-9631-D9CB-FE8E-C135B9045E61}"/>
              </a:ext>
            </a:extLst>
          </p:cNvPr>
          <p:cNvCxnSpPr>
            <a:cxnSpLocks/>
            <a:stCxn id="110" idx="3"/>
            <a:endCxn id="152" idx="1"/>
          </p:cNvCxnSpPr>
          <p:nvPr/>
        </p:nvCxnSpPr>
        <p:spPr>
          <a:xfrm flipV="1">
            <a:off x="9138794" y="4999167"/>
            <a:ext cx="720746" cy="3454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544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처리도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9F725B7-0A0A-0F01-2892-F950A4D62905}"/>
              </a:ext>
            </a:extLst>
          </p:cNvPr>
          <p:cNvSpPr/>
          <p:nvPr/>
        </p:nvSpPr>
        <p:spPr>
          <a:xfrm>
            <a:off x="323527" y="1546941"/>
            <a:ext cx="2004251" cy="76714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임무 수행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874D2E1-543A-9B1F-E368-9B25DD0E10FC}"/>
              </a:ext>
            </a:extLst>
          </p:cNvPr>
          <p:cNvSpPr/>
          <p:nvPr/>
        </p:nvSpPr>
        <p:spPr>
          <a:xfrm>
            <a:off x="418096" y="251730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Depth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F51101D-88D3-E5F4-26B2-6E15E4E878BE}"/>
              </a:ext>
            </a:extLst>
          </p:cNvPr>
          <p:cNvSpPr/>
          <p:nvPr/>
        </p:nvSpPr>
        <p:spPr>
          <a:xfrm>
            <a:off x="1634693" y="3477279"/>
            <a:ext cx="1408251" cy="98786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PC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975D3E7-F7D5-1EC3-33CA-AC2E6D72144C}"/>
              </a:ext>
            </a:extLst>
          </p:cNvPr>
          <p:cNvSpPr/>
          <p:nvPr/>
        </p:nvSpPr>
        <p:spPr>
          <a:xfrm>
            <a:off x="4628693" y="1909651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Left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F57761F-B872-ABE7-0CBD-6822E0677551}"/>
              </a:ext>
            </a:extLst>
          </p:cNvPr>
          <p:cNvSpPr/>
          <p:nvPr/>
        </p:nvSpPr>
        <p:spPr>
          <a:xfrm>
            <a:off x="3325608" y="2246837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ODrive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30F4263-8A06-6F38-FB93-B0E5BC8AB349}"/>
              </a:ext>
            </a:extLst>
          </p:cNvPr>
          <p:cNvSpPr/>
          <p:nvPr/>
        </p:nvSpPr>
        <p:spPr>
          <a:xfrm>
            <a:off x="4628692" y="2702000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Right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70CE294-C9DB-031F-2E3E-1C45160E1C03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 flipV="1">
            <a:off x="3042944" y="2533445"/>
            <a:ext cx="282664" cy="14377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A6F3E272-6966-1F08-02AF-29393B4E2A0C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4373181" y="2533445"/>
            <a:ext cx="255511" cy="4551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927B6E-4DCA-E620-BBFD-82536B22BAC1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 flipV="1">
            <a:off x="4373181" y="2196259"/>
            <a:ext cx="255512" cy="3371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ADE9AB12-D272-2DC9-2CB6-9B870F2D40D6}"/>
              </a:ext>
            </a:extLst>
          </p:cNvPr>
          <p:cNvSpPr/>
          <p:nvPr/>
        </p:nvSpPr>
        <p:spPr>
          <a:xfrm>
            <a:off x="6338659" y="1546941"/>
            <a:ext cx="2004251" cy="76714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복귀</a:t>
            </a: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C83613AE-4A40-45BA-2E7A-935B3BB45385}"/>
              </a:ext>
            </a:extLst>
          </p:cNvPr>
          <p:cNvSpPr/>
          <p:nvPr/>
        </p:nvSpPr>
        <p:spPr>
          <a:xfrm>
            <a:off x="6934659" y="3487250"/>
            <a:ext cx="1408251" cy="98786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PC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C69ABC12-4D49-639D-95BA-8F61A269BFB0}"/>
              </a:ext>
            </a:extLst>
          </p:cNvPr>
          <p:cNvSpPr/>
          <p:nvPr/>
        </p:nvSpPr>
        <p:spPr>
          <a:xfrm>
            <a:off x="9907166" y="253344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Left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B6C4A352-0102-4078-0D63-4444E3F6CC38}"/>
              </a:ext>
            </a:extLst>
          </p:cNvPr>
          <p:cNvSpPr/>
          <p:nvPr/>
        </p:nvSpPr>
        <p:spPr>
          <a:xfrm>
            <a:off x="8627582" y="295803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ODrive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390BE2BA-A8FF-E99E-DDE3-306959E9B832}"/>
              </a:ext>
            </a:extLst>
          </p:cNvPr>
          <p:cNvSpPr/>
          <p:nvPr/>
        </p:nvSpPr>
        <p:spPr>
          <a:xfrm>
            <a:off x="9907165" y="3325794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Right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D9E4701E-F840-DA16-8A60-0265B5E8AEDF}"/>
              </a:ext>
            </a:extLst>
          </p:cNvPr>
          <p:cNvSpPr/>
          <p:nvPr/>
        </p:nvSpPr>
        <p:spPr>
          <a:xfrm>
            <a:off x="8615312" y="368977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IMU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C19B7534-01C2-26BB-8C8E-DB6966F3C404}"/>
              </a:ext>
            </a:extLst>
          </p:cNvPr>
          <p:cNvSpPr/>
          <p:nvPr/>
        </p:nvSpPr>
        <p:spPr>
          <a:xfrm>
            <a:off x="8615312" y="5063606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LiDAR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CED5832B-95F5-0D45-13A5-AB06EB21DA98}"/>
              </a:ext>
            </a:extLst>
          </p:cNvPr>
          <p:cNvSpPr/>
          <p:nvPr/>
        </p:nvSpPr>
        <p:spPr>
          <a:xfrm>
            <a:off x="8615313" y="438554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Encoder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8BE98FB1-1CE2-7A17-53EA-DA8D147F1220}"/>
              </a:ext>
            </a:extLst>
          </p:cNvPr>
          <p:cNvCxnSpPr>
            <a:cxnSpLocks/>
            <a:stCxn id="105" idx="3"/>
            <a:endCxn id="107" idx="1"/>
          </p:cNvCxnSpPr>
          <p:nvPr/>
        </p:nvCxnSpPr>
        <p:spPr>
          <a:xfrm flipV="1">
            <a:off x="8342910" y="3244643"/>
            <a:ext cx="284672" cy="736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76A10D7E-FF4D-AEFA-78A8-C29AD12B8152}"/>
              </a:ext>
            </a:extLst>
          </p:cNvPr>
          <p:cNvCxnSpPr>
            <a:cxnSpLocks/>
            <a:stCxn id="105" idx="3"/>
            <a:endCxn id="109" idx="1"/>
          </p:cNvCxnSpPr>
          <p:nvPr/>
        </p:nvCxnSpPr>
        <p:spPr>
          <a:xfrm flipV="1">
            <a:off x="8342910" y="3976380"/>
            <a:ext cx="272402" cy="48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연결선: 꺾임 114">
            <a:extLst>
              <a:ext uri="{FF2B5EF4-FFF2-40B4-BE49-F238E27FC236}">
                <a16:creationId xmlns:a16="http://schemas.microsoft.com/office/drawing/2014/main" id="{A718A398-DA78-F444-0D98-26CF8B8182AD}"/>
              </a:ext>
            </a:extLst>
          </p:cNvPr>
          <p:cNvCxnSpPr>
            <a:cxnSpLocks/>
            <a:stCxn id="105" idx="3"/>
            <a:endCxn id="111" idx="1"/>
          </p:cNvCxnSpPr>
          <p:nvPr/>
        </p:nvCxnSpPr>
        <p:spPr>
          <a:xfrm>
            <a:off x="8342910" y="3981185"/>
            <a:ext cx="272403" cy="69096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6CCC49AB-C26B-D9EC-7A39-AAE1F88FF15D}"/>
              </a:ext>
            </a:extLst>
          </p:cNvPr>
          <p:cNvCxnSpPr>
            <a:cxnSpLocks/>
            <a:stCxn id="105" idx="3"/>
            <a:endCxn id="110" idx="1"/>
          </p:cNvCxnSpPr>
          <p:nvPr/>
        </p:nvCxnSpPr>
        <p:spPr>
          <a:xfrm>
            <a:off x="8342910" y="3981185"/>
            <a:ext cx="272402" cy="13690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연결선: 꺾임 116">
            <a:extLst>
              <a:ext uri="{FF2B5EF4-FFF2-40B4-BE49-F238E27FC236}">
                <a16:creationId xmlns:a16="http://schemas.microsoft.com/office/drawing/2014/main" id="{A08A4C26-A345-17CF-B20D-66252224BEBE}"/>
              </a:ext>
            </a:extLst>
          </p:cNvPr>
          <p:cNvCxnSpPr>
            <a:cxnSpLocks/>
            <a:stCxn id="107" idx="3"/>
            <a:endCxn id="108" idx="1"/>
          </p:cNvCxnSpPr>
          <p:nvPr/>
        </p:nvCxnSpPr>
        <p:spPr>
          <a:xfrm>
            <a:off x="9675155" y="3244643"/>
            <a:ext cx="232010" cy="3677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연결선: 꺾임 117">
            <a:extLst>
              <a:ext uri="{FF2B5EF4-FFF2-40B4-BE49-F238E27FC236}">
                <a16:creationId xmlns:a16="http://schemas.microsoft.com/office/drawing/2014/main" id="{3427B11A-704B-5AB6-5924-B58A659CEB85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 flipV="1">
            <a:off x="9675155" y="2820053"/>
            <a:ext cx="232011" cy="4245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연결선: 꺾임 119">
            <a:extLst>
              <a:ext uri="{FF2B5EF4-FFF2-40B4-BE49-F238E27FC236}">
                <a16:creationId xmlns:a16="http://schemas.microsoft.com/office/drawing/2014/main" id="{4DF88BB3-F0CD-70B3-091F-7E5BB2EE0896}"/>
              </a:ext>
            </a:extLst>
          </p:cNvPr>
          <p:cNvCxnSpPr>
            <a:cxnSpLocks/>
            <a:stCxn id="109" idx="3"/>
            <a:endCxn id="152" idx="1"/>
          </p:cNvCxnSpPr>
          <p:nvPr/>
        </p:nvCxnSpPr>
        <p:spPr>
          <a:xfrm>
            <a:off x="9662885" y="3976380"/>
            <a:ext cx="720746" cy="1028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연결선: 꺾임 141">
            <a:extLst>
              <a:ext uri="{FF2B5EF4-FFF2-40B4-BE49-F238E27FC236}">
                <a16:creationId xmlns:a16="http://schemas.microsoft.com/office/drawing/2014/main" id="{B1D97B3E-AC31-B0CC-FB2D-9CBC3DA6EF2A}"/>
              </a:ext>
            </a:extLst>
          </p:cNvPr>
          <p:cNvCxnSpPr>
            <a:cxnSpLocks/>
            <a:stCxn id="105" idx="3"/>
            <a:endCxn id="145" idx="1"/>
          </p:cNvCxnSpPr>
          <p:nvPr/>
        </p:nvCxnSpPr>
        <p:spPr>
          <a:xfrm>
            <a:off x="8342910" y="3981185"/>
            <a:ext cx="272401" cy="20470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사각형: 둥근 모서리 144">
            <a:extLst>
              <a:ext uri="{FF2B5EF4-FFF2-40B4-BE49-F238E27FC236}">
                <a16:creationId xmlns:a16="http://schemas.microsoft.com/office/drawing/2014/main" id="{E2FEE144-4E18-2E2D-7D84-E72EDB612541}"/>
              </a:ext>
            </a:extLst>
          </p:cNvPr>
          <p:cNvSpPr/>
          <p:nvPr/>
        </p:nvSpPr>
        <p:spPr>
          <a:xfrm>
            <a:off x="8615311" y="5741667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Map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48" name="연결선: 꺾임 147">
            <a:extLst>
              <a:ext uri="{FF2B5EF4-FFF2-40B4-BE49-F238E27FC236}">
                <a16:creationId xmlns:a16="http://schemas.microsoft.com/office/drawing/2014/main" id="{4888EB6B-9F97-8993-07F4-F4A486DF535D}"/>
              </a:ext>
            </a:extLst>
          </p:cNvPr>
          <p:cNvCxnSpPr>
            <a:cxnSpLocks/>
            <a:stCxn id="145" idx="3"/>
            <a:endCxn id="152" idx="1"/>
          </p:cNvCxnSpPr>
          <p:nvPr/>
        </p:nvCxnSpPr>
        <p:spPr>
          <a:xfrm flipV="1">
            <a:off x="9662884" y="5004730"/>
            <a:ext cx="720747" cy="1023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FB21A218-EA63-0C2B-4D49-E8FDFDD0E073}"/>
              </a:ext>
            </a:extLst>
          </p:cNvPr>
          <p:cNvSpPr/>
          <p:nvPr/>
        </p:nvSpPr>
        <p:spPr>
          <a:xfrm>
            <a:off x="10383631" y="4718122"/>
            <a:ext cx="114221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Navigation</a:t>
            </a:r>
          </a:p>
        </p:txBody>
      </p: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A9048F7A-C79C-D975-E6DC-A8F30B4C9CF0}"/>
              </a:ext>
            </a:extLst>
          </p:cNvPr>
          <p:cNvCxnSpPr>
            <a:cxnSpLocks/>
            <a:stCxn id="111" idx="3"/>
            <a:endCxn id="152" idx="1"/>
          </p:cNvCxnSpPr>
          <p:nvPr/>
        </p:nvCxnSpPr>
        <p:spPr>
          <a:xfrm>
            <a:off x="9662886" y="4672153"/>
            <a:ext cx="720745" cy="3325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45030FF4-9631-D9CB-FE8E-C135B9045E61}"/>
              </a:ext>
            </a:extLst>
          </p:cNvPr>
          <p:cNvCxnSpPr>
            <a:cxnSpLocks/>
            <a:stCxn id="110" idx="3"/>
            <a:endCxn id="152" idx="1"/>
          </p:cNvCxnSpPr>
          <p:nvPr/>
        </p:nvCxnSpPr>
        <p:spPr>
          <a:xfrm flipV="1">
            <a:off x="9662885" y="5004730"/>
            <a:ext cx="720746" cy="3454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27C8A1F-7B26-50F1-F063-8FF6CB494D2C}"/>
              </a:ext>
            </a:extLst>
          </p:cNvPr>
          <p:cNvSpPr/>
          <p:nvPr/>
        </p:nvSpPr>
        <p:spPr>
          <a:xfrm>
            <a:off x="3325607" y="426522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Due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5810A46-F8C2-24E8-D62C-78F80DFEBB09}"/>
              </a:ext>
            </a:extLst>
          </p:cNvPr>
          <p:cNvSpPr/>
          <p:nvPr/>
        </p:nvSpPr>
        <p:spPr>
          <a:xfrm>
            <a:off x="4628692" y="3464270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Servo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 1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5CA65A8-D440-61B8-DB75-CD830F3958E2}"/>
              </a:ext>
            </a:extLst>
          </p:cNvPr>
          <p:cNvSpPr/>
          <p:nvPr/>
        </p:nvSpPr>
        <p:spPr>
          <a:xfrm>
            <a:off x="4628692" y="4254369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Servo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 2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1092C2D-D35E-46EB-E1B1-35E79558B021}"/>
              </a:ext>
            </a:extLst>
          </p:cNvPr>
          <p:cNvSpPr/>
          <p:nvPr/>
        </p:nvSpPr>
        <p:spPr>
          <a:xfrm>
            <a:off x="4628692" y="5063999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Step 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3B896C4-4109-CE2C-A685-AEC2B885DFBA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3042944" y="3971214"/>
            <a:ext cx="282663" cy="58061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672539E-2A89-E033-46EB-D7BCB1047855}"/>
              </a:ext>
            </a:extLst>
          </p:cNvPr>
          <p:cNvCxnSpPr>
            <a:cxnSpLocks/>
            <a:stCxn id="13" idx="3"/>
            <a:endCxn id="26" idx="1"/>
          </p:cNvCxnSpPr>
          <p:nvPr/>
        </p:nvCxnSpPr>
        <p:spPr>
          <a:xfrm flipV="1">
            <a:off x="4373180" y="3750878"/>
            <a:ext cx="255512" cy="80095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CD6CB10C-2E2F-4F12-D64C-5DCBDA6BCDC6}"/>
              </a:ext>
            </a:extLst>
          </p:cNvPr>
          <p:cNvCxnSpPr>
            <a:cxnSpLocks/>
            <a:stCxn id="13" idx="3"/>
            <a:endCxn id="31" idx="1"/>
          </p:cNvCxnSpPr>
          <p:nvPr/>
        </p:nvCxnSpPr>
        <p:spPr>
          <a:xfrm>
            <a:off x="4373180" y="4551833"/>
            <a:ext cx="255512" cy="7987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6691B41-0373-371C-DCC0-DD15FCB433FA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 flipV="1">
            <a:off x="4373180" y="4540977"/>
            <a:ext cx="255512" cy="10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FBD0C52A-DD59-C815-22AB-98AB0A634541}"/>
              </a:ext>
            </a:extLst>
          </p:cNvPr>
          <p:cNvSpPr/>
          <p:nvPr/>
        </p:nvSpPr>
        <p:spPr>
          <a:xfrm>
            <a:off x="4628691" y="5805360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Photo-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resistor</a:t>
            </a:r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E4091FE5-3CA2-8DAA-9298-ACAF8A8AA1A5}"/>
              </a:ext>
            </a:extLst>
          </p:cNvPr>
          <p:cNvCxnSpPr>
            <a:cxnSpLocks/>
            <a:stCxn id="13" idx="3"/>
            <a:endCxn id="75" idx="1"/>
          </p:cNvCxnSpPr>
          <p:nvPr/>
        </p:nvCxnSpPr>
        <p:spPr>
          <a:xfrm>
            <a:off x="4373180" y="4551833"/>
            <a:ext cx="255511" cy="15401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42A33851-D322-0966-362E-4E1029002906}"/>
              </a:ext>
            </a:extLst>
          </p:cNvPr>
          <p:cNvSpPr/>
          <p:nvPr/>
        </p:nvSpPr>
        <p:spPr>
          <a:xfrm>
            <a:off x="418095" y="3680763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카드 인식</a:t>
            </a: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78D12D88-A9AF-3E7B-01A7-1FD1CD3DB5D6}"/>
              </a:ext>
            </a:extLst>
          </p:cNvPr>
          <p:cNvCxnSpPr>
            <a:cxnSpLocks/>
            <a:stCxn id="3" idx="2"/>
            <a:endCxn id="81" idx="0"/>
          </p:cNvCxnSpPr>
          <p:nvPr/>
        </p:nvCxnSpPr>
        <p:spPr>
          <a:xfrm flipH="1">
            <a:off x="941882" y="3090521"/>
            <a:ext cx="1" cy="590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7FB374A6-2DD4-76EC-BDDC-5059AA70ADB5}"/>
              </a:ext>
            </a:extLst>
          </p:cNvPr>
          <p:cNvCxnSpPr>
            <a:cxnSpLocks/>
            <a:stCxn id="81" idx="3"/>
            <a:endCxn id="10" idx="1"/>
          </p:cNvCxnSpPr>
          <p:nvPr/>
        </p:nvCxnSpPr>
        <p:spPr>
          <a:xfrm>
            <a:off x="1465668" y="3967371"/>
            <a:ext cx="169025" cy="3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36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처리도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9F725B7-0A0A-0F01-2892-F950A4D62905}"/>
              </a:ext>
            </a:extLst>
          </p:cNvPr>
          <p:cNvSpPr/>
          <p:nvPr/>
        </p:nvSpPr>
        <p:spPr>
          <a:xfrm>
            <a:off x="323527" y="1546941"/>
            <a:ext cx="2004251" cy="76714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돌발 상황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F51101D-88D3-E5F4-26B2-6E15E4E878BE}"/>
              </a:ext>
            </a:extLst>
          </p:cNvPr>
          <p:cNvSpPr/>
          <p:nvPr/>
        </p:nvSpPr>
        <p:spPr>
          <a:xfrm>
            <a:off x="1634693" y="3429000"/>
            <a:ext cx="1408251" cy="98786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PC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975D3E7-F7D5-1EC3-33CA-AC2E6D72144C}"/>
              </a:ext>
            </a:extLst>
          </p:cNvPr>
          <p:cNvSpPr/>
          <p:nvPr/>
        </p:nvSpPr>
        <p:spPr>
          <a:xfrm>
            <a:off x="4628692" y="2544496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Left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F57761F-B872-ABE7-0CBD-6822E0677551}"/>
              </a:ext>
            </a:extLst>
          </p:cNvPr>
          <p:cNvSpPr/>
          <p:nvPr/>
        </p:nvSpPr>
        <p:spPr>
          <a:xfrm>
            <a:off x="3325607" y="288168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ODrive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30F4263-8A06-6F38-FB93-B0E5BC8AB349}"/>
              </a:ext>
            </a:extLst>
          </p:cNvPr>
          <p:cNvSpPr/>
          <p:nvPr/>
        </p:nvSpPr>
        <p:spPr>
          <a:xfrm>
            <a:off x="4628691" y="3336845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Right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Motor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70CE294-C9DB-031F-2E3E-1C45160E1C03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 flipV="1">
            <a:off x="3042944" y="3168290"/>
            <a:ext cx="282663" cy="75464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A6F3E272-6966-1F08-02AF-29393B4E2A0C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4373180" y="3168290"/>
            <a:ext cx="255511" cy="4551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927B6E-4DCA-E620-BBFD-82536B22BAC1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 flipV="1">
            <a:off x="4373180" y="2831104"/>
            <a:ext cx="255512" cy="3371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8EF5574-30E8-5ABD-728F-CD2ED27B773C}"/>
              </a:ext>
            </a:extLst>
          </p:cNvPr>
          <p:cNvCxnSpPr>
            <a:cxnSpLocks/>
            <a:stCxn id="23" idx="3"/>
            <a:endCxn id="10" idx="1"/>
          </p:cNvCxnSpPr>
          <p:nvPr/>
        </p:nvCxnSpPr>
        <p:spPr>
          <a:xfrm flipV="1">
            <a:off x="1452260" y="3922935"/>
            <a:ext cx="182433" cy="7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27C8A1F-7B26-50F1-F063-8FF6CB494D2C}"/>
              </a:ext>
            </a:extLst>
          </p:cNvPr>
          <p:cNvSpPr/>
          <p:nvPr/>
        </p:nvSpPr>
        <p:spPr>
          <a:xfrm>
            <a:off x="3325607" y="4216946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Due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3B896C4-4109-CE2C-A685-AEC2B885DFBA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3042944" y="3922935"/>
            <a:ext cx="282663" cy="58061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6691B41-0373-371C-DCC0-DD15FCB433FA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>
            <a:off x="4373180" y="4503554"/>
            <a:ext cx="2555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C56AA4A-11D7-C53F-77BD-C68127C28167}"/>
              </a:ext>
            </a:extLst>
          </p:cNvPr>
          <p:cNvSpPr/>
          <p:nvPr/>
        </p:nvSpPr>
        <p:spPr>
          <a:xfrm>
            <a:off x="4628692" y="4216946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Speaker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CB54E4A-4BB9-8481-2C41-1E1F9DC1CA21}"/>
              </a:ext>
            </a:extLst>
          </p:cNvPr>
          <p:cNvSpPr/>
          <p:nvPr/>
        </p:nvSpPr>
        <p:spPr>
          <a:xfrm>
            <a:off x="404688" y="2480272"/>
            <a:ext cx="1047573" cy="573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Depth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Camera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8E0EE16-CB90-9B5B-5630-9E31470416A5}"/>
              </a:ext>
            </a:extLst>
          </p:cNvPr>
          <p:cNvSpPr/>
          <p:nvPr/>
        </p:nvSpPr>
        <p:spPr>
          <a:xfrm>
            <a:off x="404687" y="3643730"/>
            <a:ext cx="1047573" cy="573216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환자 인식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CF61132C-0E79-CAF7-9E8D-FB801444D394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 flipH="1">
            <a:off x="928474" y="3053488"/>
            <a:ext cx="1" cy="590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610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자율주행 알고리즘 명세서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서비스에 대한 설명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FF85EFF-1D7B-C1F9-20DA-6C022B080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7" y="1538287"/>
            <a:ext cx="5606220" cy="492465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43B0BEC0-0BE8-9C75-C9E1-1ADD194A24C3}"/>
              </a:ext>
            </a:extLst>
          </p:cNvPr>
          <p:cNvSpPr/>
          <p:nvPr/>
        </p:nvSpPr>
        <p:spPr>
          <a:xfrm>
            <a:off x="6339547" y="1538286"/>
            <a:ext cx="5291617" cy="49246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/>
              <a:t>로봇의 </a:t>
            </a:r>
            <a:r>
              <a:rPr lang="en-US" altLang="ko-KR" dirty="0"/>
              <a:t>control space</a:t>
            </a:r>
            <a:r>
              <a:rPr lang="ko-KR" altLang="en-US" dirty="0"/>
              <a:t>로부터 불연속적으로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 err="1"/>
              <a:t>샘플링한다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 </a:t>
            </a:r>
            <a:r>
              <a:rPr lang="ko-KR" altLang="en-US" dirty="0"/>
              <a:t>각각의 </a:t>
            </a:r>
            <a:r>
              <a:rPr lang="ko-KR" altLang="en-US" dirty="0" err="1"/>
              <a:t>샘플링된</a:t>
            </a:r>
            <a:r>
              <a:rPr lang="ko-KR" altLang="en-US" dirty="0"/>
              <a:t> 속도에 대해</a:t>
            </a:r>
            <a:r>
              <a:rPr lang="en-US" altLang="ko-KR" dirty="0"/>
              <a:t>, </a:t>
            </a:r>
            <a:r>
              <a:rPr lang="ko-KR" altLang="en-US" dirty="0"/>
              <a:t>현재 로봇의 상태에서 시뮬레이션을 수행한다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시뮬레이션의 결과로 나온 경로들을 평가한다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부적절한 경로들을 제거한다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가장 점수가 높은 경로를 선택하고</a:t>
            </a:r>
            <a:r>
              <a:rPr lang="en-US" altLang="ko-KR" dirty="0"/>
              <a:t>, </a:t>
            </a:r>
            <a:r>
              <a:rPr lang="ko-KR" altLang="en-US" dirty="0"/>
              <a:t>이에 관련된 속도 값을 </a:t>
            </a:r>
            <a:r>
              <a:rPr lang="en-US" altLang="ko-KR" dirty="0"/>
              <a:t>mobile base</a:t>
            </a:r>
            <a:r>
              <a:rPr lang="ko-KR" altLang="en-US" dirty="0"/>
              <a:t>로 보낸다</a:t>
            </a:r>
            <a:r>
              <a:rPr lang="en-US" altLang="ko-KR" dirty="0"/>
              <a:t>.</a:t>
            </a:r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135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79512" y="-21177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YOLO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알고리즘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상세설명서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483542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C7D8FEAF-6807-C2A4-47D6-92F1108E94BD}"/>
              </a:ext>
            </a:extLst>
          </p:cNvPr>
          <p:cNvSpPr/>
          <p:nvPr/>
        </p:nvSpPr>
        <p:spPr>
          <a:xfrm>
            <a:off x="6262254" y="145428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A88736-33F8-7E77-6C7F-1CFCD54492A1}"/>
              </a:ext>
            </a:extLst>
          </p:cNvPr>
          <p:cNvSpPr txBox="1"/>
          <p:nvPr/>
        </p:nvSpPr>
        <p:spPr>
          <a:xfrm>
            <a:off x="549812" y="1535770"/>
            <a:ext cx="530807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212529"/>
                </a:solidFill>
                <a:latin typeface="-apple-system"/>
              </a:rPr>
              <a:t>Model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 reparameterization</a:t>
            </a:r>
            <a:b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학습시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여러개의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레이어들을 학습하고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inference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시에는 해당 레이어들을 하나의 레이어로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fusing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함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Label assignment</a:t>
            </a:r>
            <a:b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Ground truth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를 그냥 사용하는 것이 아니라 모델의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prediction, ground truth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의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distribution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을 고려하여 새로운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soft label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생성</a:t>
            </a:r>
            <a:b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기존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label assignment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방법들이 다른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branch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에서 도출되는 다른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output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에 대해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dynamic label assignment strategy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방법을 제안</a:t>
            </a:r>
            <a:endParaRPr lang="en-US" altLang="ko-KR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extend and compound scaling</a:t>
            </a:r>
            <a:b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방법을 통해 계산에 효율적으로 사용</a:t>
            </a:r>
          </a:p>
          <a:p>
            <a:endParaRPr lang="en-US" altLang="ko-KR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09EDEB-FA7E-6D8A-6444-70BB8EDDF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312" y="1543461"/>
            <a:ext cx="5058904" cy="483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32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하드웨어 설계도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8904339-C998-ACAB-6F79-C5FADB69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56" y="1466414"/>
            <a:ext cx="11618762" cy="519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3" y="0"/>
            <a:ext cx="3168353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55415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 소스코드</a:t>
            </a:r>
            <a:endParaRPr kumimoji="0" lang="en-US" altLang="ko-KR" sz="1700" b="1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– </a:t>
            </a:r>
            <a:r>
              <a:rPr kumimoji="0" lang="en-US" altLang="ko-KR" sz="1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cartographer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FFC5F36-7E44-FF3B-EDCB-7B5CC463C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381" y="1667153"/>
            <a:ext cx="3805412" cy="4038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D5A6750-A4C4-74B9-147C-9AA261C04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256" y="1473901"/>
            <a:ext cx="5707491" cy="506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96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55415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 소스코드  </a:t>
            </a:r>
            <a:endParaRPr kumimoji="0" lang="en-US" altLang="ko-KR" sz="1700" b="1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– navigation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E5AD0FB-63BE-64C9-CF25-B9714C7B9D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256" y="1473900"/>
            <a:ext cx="5707491" cy="5065405"/>
          </a:xfrm>
          <a:prstGeom prst="rect">
            <a:avLst/>
          </a:prstGeom>
        </p:spPr>
      </p:pic>
      <p:pic>
        <p:nvPicPr>
          <p:cNvPr id="16" name="KakaoTalk_20230704_131614888">
            <a:hlinkClick r:id="" action="ppaction://media"/>
            <a:extLst>
              <a:ext uri="{FF2B5EF4-FFF2-40B4-BE49-F238E27FC236}">
                <a16:creationId xmlns:a16="http://schemas.microsoft.com/office/drawing/2014/main" id="{72ECA686-49D9-45A8-DBCF-879A564C65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03014" y="1473901"/>
            <a:ext cx="5405445" cy="2778504"/>
          </a:xfrm>
          <a:prstGeom prst="rect">
            <a:avLst/>
          </a:prstGeom>
        </p:spPr>
      </p:pic>
      <p:pic>
        <p:nvPicPr>
          <p:cNvPr id="14" name="KakaoTalk_20230704_131618812">
            <a:hlinkClick r:id="" action="ppaction://media"/>
            <a:extLst>
              <a:ext uri="{FF2B5EF4-FFF2-40B4-BE49-F238E27FC236}">
                <a16:creationId xmlns:a16="http://schemas.microsoft.com/office/drawing/2014/main" id="{AA6A0AB0-2F47-BAF8-5E2E-2409446DA49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62254" y="3746378"/>
            <a:ext cx="5446205" cy="277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1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62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74228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 소스코드 </a:t>
            </a:r>
            <a:r>
              <a:rPr kumimoji="0" lang="en-US" altLang="ko-KR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– Learning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337AA31-85C9-068D-DC4D-4FD6A46A7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254" y="1473899"/>
            <a:ext cx="2276176" cy="25743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4B95217-4F6C-B559-371C-3928551207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8430" y="1557122"/>
            <a:ext cx="3161468" cy="249109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FDD447F-2D16-BA5A-12E9-89503FF52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3694" y="4048216"/>
            <a:ext cx="5446204" cy="249109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143344C-506C-0D42-6921-B4E58FF4DF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894" y="1466414"/>
            <a:ext cx="5707491" cy="506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40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74228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 </a:t>
            </a:r>
            <a:r>
              <a:rPr kumimoji="0" lang="en-US" altLang="ko-KR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–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프로젝트 관리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578DC4F-B649-621E-B486-06CC28133336}"/>
              </a:ext>
            </a:extLst>
          </p:cNvPr>
          <p:cNvSpPr txBox="1"/>
          <p:nvPr/>
        </p:nvSpPr>
        <p:spPr>
          <a:xfrm>
            <a:off x="323527" y="1535401"/>
            <a:ext cx="280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프로젝트 관리 툴 </a:t>
            </a:r>
            <a:r>
              <a:rPr lang="en-US" altLang="ko-KR" dirty="0"/>
              <a:t>- </a:t>
            </a:r>
            <a:r>
              <a:rPr lang="ko-KR" altLang="en-US" dirty="0" err="1"/>
              <a:t>노션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641F50-345E-09A7-BFCA-6E872F680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7" y="1884650"/>
            <a:ext cx="11384932" cy="465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0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37629E-27DC-C044-EC12-29364FF56628}"/>
              </a:ext>
            </a:extLst>
          </p:cNvPr>
          <p:cNvSpPr/>
          <p:nvPr/>
        </p:nvSpPr>
        <p:spPr>
          <a:xfrm>
            <a:off x="0" y="-7144"/>
            <a:ext cx="3095625" cy="1125538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0B65E08-C33F-017A-5B87-A5C3DC56EAED}"/>
              </a:ext>
            </a:extLst>
          </p:cNvPr>
          <p:cNvCxnSpPr/>
          <p:nvPr/>
        </p:nvCxnSpPr>
        <p:spPr>
          <a:xfrm>
            <a:off x="503238" y="554284"/>
            <a:ext cx="259238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BE890DD-25FB-DBE3-C2DC-3C3603921F00}"/>
              </a:ext>
            </a:extLst>
          </p:cNvPr>
          <p:cNvCxnSpPr/>
          <p:nvPr/>
        </p:nvCxnSpPr>
        <p:spPr>
          <a:xfrm>
            <a:off x="4800600" y="549275"/>
            <a:ext cx="5327650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8" name="제목 12">
            <a:extLst>
              <a:ext uri="{FF2B5EF4-FFF2-40B4-BE49-F238E27FC236}">
                <a16:creationId xmlns:a16="http://schemas.microsoft.com/office/drawing/2014/main" id="{071A52BF-926E-B0F4-EAD1-6A4719FC4851}"/>
              </a:ext>
            </a:extLst>
          </p:cNvPr>
          <p:cNvSpPr txBox="1">
            <a:spLocks/>
          </p:cNvSpPr>
          <p:nvPr/>
        </p:nvSpPr>
        <p:spPr>
          <a:xfrm>
            <a:off x="395287" y="650136"/>
            <a:ext cx="2808288" cy="2968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ko-KR" altLang="en-US" sz="1700" b="1" spc="-50" dirty="0">
                <a:solidFill>
                  <a:schemeClr val="bg1"/>
                </a:solidFill>
                <a:latin typeface="+mn-ea"/>
                <a:cs typeface="+mj-cs"/>
              </a:rPr>
              <a:t>수행 단계별 주요 산출물</a:t>
            </a:r>
          </a:p>
        </p:txBody>
      </p:sp>
      <p:pic>
        <p:nvPicPr>
          <p:cNvPr id="5126" name="Picture 2">
            <a:extLst>
              <a:ext uri="{FF2B5EF4-FFF2-40B4-BE49-F238E27FC236}">
                <a16:creationId xmlns:a16="http://schemas.microsoft.com/office/drawing/2014/main" id="{6915BDDF-BBA9-A68E-6AB4-9DDFFD625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688" y="476250"/>
            <a:ext cx="455612" cy="15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53FC4C-286C-A5EF-D465-73D22413BF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864773"/>
              </p:ext>
            </p:extLst>
          </p:nvPr>
        </p:nvGraphicFramePr>
        <p:xfrm>
          <a:off x="2192784" y="1412875"/>
          <a:ext cx="7315199" cy="4634529"/>
        </p:xfrm>
        <a:graphic>
          <a:graphicData uri="http://schemas.openxmlformats.org/drawingml/2006/table">
            <a:tbl>
              <a:tblPr/>
              <a:tblGrid>
                <a:gridCol w="1568508">
                  <a:extLst>
                    <a:ext uri="{9D8B030D-6E8A-4147-A177-3AD203B41FA5}">
                      <a16:colId xmlns:a16="http://schemas.microsoft.com/office/drawing/2014/main" val="1410650093"/>
                    </a:ext>
                  </a:extLst>
                </a:gridCol>
                <a:gridCol w="2474458">
                  <a:extLst>
                    <a:ext uri="{9D8B030D-6E8A-4147-A177-3AD203B41FA5}">
                      <a16:colId xmlns:a16="http://schemas.microsoft.com/office/drawing/2014/main" val="1852866942"/>
                    </a:ext>
                  </a:extLst>
                </a:gridCol>
                <a:gridCol w="1634465">
                  <a:extLst>
                    <a:ext uri="{9D8B030D-6E8A-4147-A177-3AD203B41FA5}">
                      <a16:colId xmlns:a16="http://schemas.microsoft.com/office/drawing/2014/main" val="1354113436"/>
                    </a:ext>
                  </a:extLst>
                </a:gridCol>
                <a:gridCol w="1637768">
                  <a:extLst>
                    <a:ext uri="{9D8B030D-6E8A-4147-A177-3AD203B41FA5}">
                      <a16:colId xmlns:a16="http://schemas.microsoft.com/office/drawing/2014/main" val="3247179136"/>
                    </a:ext>
                  </a:extLst>
                </a:gridCol>
              </a:tblGrid>
              <a:tr h="250825">
                <a:tc rowSpan="2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단계</a:t>
                      </a:r>
                      <a:endParaRPr kumimoji="0" lang="ko-KR" altLang="en-US" sz="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ADA"/>
                    </a:solidFill>
                  </a:tcPr>
                </a:tc>
                <a:tc rowSpan="2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산출물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응용 소프트웨어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응용 하드웨어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490641"/>
                  </a:ext>
                </a:extLst>
              </a:tr>
              <a:tr h="4664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indent="-1714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∙빅데이터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∙인공지능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∙블록체인 등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>
                      <a:lvl1pPr indent="-1714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∙IoT</a:t>
                      </a: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</a:t>
                      </a: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로봇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-17145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</a:t>
                      </a:r>
                      <a:r>
                        <a:rPr kumimoji="0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드론</a:t>
                      </a:r>
                      <a:r>
                        <a:rPr kumimoji="0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등</a:t>
                      </a:r>
                      <a:endParaRPr kumimoji="0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550142"/>
                  </a:ext>
                </a:extLst>
              </a:tr>
              <a:tr h="200025">
                <a:tc rowSpan="3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unity robotics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2525611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Rp lidar, </a:t>
                      </a: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opencr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분석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94717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0-drive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메뉴얼 분석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048703"/>
                  </a:ext>
                </a:extLst>
              </a:tr>
              <a:tr h="200025">
                <a:tc rowSpan="2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 정의서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764302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유즈케이스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정의서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2713981"/>
                  </a:ext>
                </a:extLst>
              </a:tr>
              <a:tr h="219075">
                <a:tc rowSpan="4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아키텍처 설계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상부 </a:t>
                      </a:r>
                      <a:r>
                        <a:rPr kumimoji="0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구동부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설계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30331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하부 </a:t>
                      </a:r>
                      <a:r>
                        <a:rPr kumimoji="0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구동부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설계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8528145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전체 프로파일 설계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949741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센서 </a:t>
                      </a:r>
                      <a:r>
                        <a:rPr kumimoji="0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탑재부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설계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8538858"/>
                  </a:ext>
                </a:extLst>
              </a:tr>
              <a:tr h="200025">
                <a:tc rowSpan="7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unity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강화학습 환경 모델 개발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1195301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unity-</a:t>
                      </a: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ros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통신 및 취합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16909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o-drive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제어 및 </a:t>
                      </a: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ros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통신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789701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yolo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 활용한 영상처리 모델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853294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Rp-lidar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이용한 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slam-nav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78250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식판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구동부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미션 수행 </a:t>
                      </a: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778435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Rp lidar - </a:t>
                      </a: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opencr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호환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○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9543358"/>
                  </a:ext>
                </a:extLst>
              </a:tr>
              <a:tr h="200025">
                <a:tc rowSpan="3"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unity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자율주행 강화학습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395600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unity-</a:t>
                      </a:r>
                      <a:r>
                        <a:rPr kumimoji="0" lang="en-US" altLang="ko-KR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ros</a:t>
                      </a: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통합 학습 실현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241714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 개발 최적화 및 마무리 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215900" indent="-1524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215900" marR="0" lvl="0" indent="-15240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△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6460" marR="46460" marT="12845" marB="1284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3464057"/>
                  </a:ext>
                </a:extLst>
              </a:tr>
            </a:tbl>
          </a:graphicData>
        </a:graphic>
      </p:graphicFrame>
      <p:sp>
        <p:nvSpPr>
          <p:cNvPr id="5246" name="TextBox 2">
            <a:extLst>
              <a:ext uri="{FF2B5EF4-FFF2-40B4-BE49-F238E27FC236}">
                <a16:creationId xmlns:a16="http://schemas.microsoft.com/office/drawing/2014/main" id="{D7F724A6-B97B-0873-1F4B-FA72A69510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1450" y="6453188"/>
            <a:ext cx="34559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/>
            <a:r>
              <a:rPr lang="en-US" altLang="ko-KR" sz="1500"/>
              <a:t>※ ○ </a:t>
            </a:r>
            <a:r>
              <a:rPr lang="ko-KR" altLang="en-US" sz="1500"/>
              <a:t>필수</a:t>
            </a:r>
            <a:r>
              <a:rPr lang="en-US" altLang="ko-KR" sz="1500"/>
              <a:t>, △ </a:t>
            </a:r>
            <a:r>
              <a:rPr lang="ko-KR" altLang="en-US" sz="1500"/>
              <a:t>선택</a:t>
            </a:r>
          </a:p>
        </p:txBody>
      </p:sp>
      <p:pic>
        <p:nvPicPr>
          <p:cNvPr id="5247" name="그림 11">
            <a:extLst>
              <a:ext uri="{FF2B5EF4-FFF2-40B4-BE49-F238E27FC236}">
                <a16:creationId xmlns:a16="http://schemas.microsoft.com/office/drawing/2014/main" id="{238A4641-3521-C247-8006-45420FF23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9301" y="125413"/>
            <a:ext cx="868363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784551B3-E78C-F116-BC6E-506D20158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423" y="1417889"/>
            <a:ext cx="3305175" cy="278166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171127" y="674228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 </a:t>
            </a:r>
            <a:r>
              <a:rPr kumimoji="0" lang="en-US" altLang="ko-KR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– </a:t>
            </a: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하드웨어 설계 이미지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92444E2E-99AD-1D47-4DCD-8D56ABBC5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67107" y="2410991"/>
            <a:ext cx="1647766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7172635-B1C3-6089-FF02-1A5EC4981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95" y="1494767"/>
            <a:ext cx="3492153" cy="278167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1316143-66E8-1D43-8BAD-9EC6F09F7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2090" y="1494766"/>
            <a:ext cx="3273995" cy="278166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161EE85-DA49-123E-0DA4-1965C55883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2160" y="1560855"/>
            <a:ext cx="3346300" cy="273644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CF6A70-92BC-C5E6-C80A-F9EB414B8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0171" y="27347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18105880">
            <a:extLst>
              <a:ext uri="{FF2B5EF4-FFF2-40B4-BE49-F238E27FC236}">
                <a16:creationId xmlns:a16="http://schemas.microsoft.com/office/drawing/2014/main" id="{0D35BA5F-F41F-0975-8DFA-D8FCEB75B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635144" y="3789147"/>
            <a:ext cx="2153538" cy="316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1194D31C-45A1-0A59-8252-09B2BDBB5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68" y="2429889"/>
            <a:ext cx="149065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318124312">
            <a:extLst>
              <a:ext uri="{FF2B5EF4-FFF2-40B4-BE49-F238E27FC236}">
                <a16:creationId xmlns:a16="http://schemas.microsoft.com/office/drawing/2014/main" id="{91296BD1-1E27-CFB8-A322-4A708F692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658691" y="3894904"/>
            <a:ext cx="2153538" cy="293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956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572624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시장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/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환경 분석서 </a:t>
            </a:r>
            <a:endParaRPr kumimoji="0" lang="en-US" altLang="ko-KR" sz="17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- 1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발전 동향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957FC715-94B8-CC67-2993-9890E64D7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356" y="10207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17821528">
            <a:extLst>
              <a:ext uri="{FF2B5EF4-FFF2-40B4-BE49-F238E27FC236}">
                <a16:creationId xmlns:a16="http://schemas.microsoft.com/office/drawing/2014/main" id="{CB9E0E9C-8463-FA35-4611-7883CDEEE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356" y="1596801"/>
            <a:ext cx="5432425" cy="297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48FC583-C929-ECAD-5D70-7703B510C0FD}"/>
              </a:ext>
            </a:extLst>
          </p:cNvPr>
          <p:cNvSpPr txBox="1"/>
          <p:nvPr/>
        </p:nvSpPr>
        <p:spPr>
          <a:xfrm>
            <a:off x="323527" y="4616824"/>
            <a:ext cx="5494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1) </a:t>
            </a:r>
            <a:r>
              <a:rPr lang="ko-KR" altLang="en-US" sz="14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병원 수익의 절반에 상당하는 병원 인건비 지출 비중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E5A44B-58B2-C453-DF03-B13D27B37703}"/>
              </a:ext>
            </a:extLst>
          </p:cNvPr>
          <p:cNvSpPr txBox="1"/>
          <p:nvPr/>
        </p:nvSpPr>
        <p:spPr>
          <a:xfrm>
            <a:off x="323527" y="5024674"/>
            <a:ext cx="549456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의료 산업은 인력 집약적인 산업이기 때문에 인건비에 대한 지출은 클 수밖에 없다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위의 자료를 보면 국립대병원들은 의료수익의 거의 절반을 인건비로 지출하는 등 인건비 부담이 높은 것으로 나타난다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심지어 이런 인건비 지출은 점점 커지는 추세다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통상 병원의 경우 의료수익의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45%,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대학병원의 경우 의료수익의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50%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이하로 인건비 지출이 유지되어야 병원 경영에 부담이 커지지 않는다는 것을 고려하면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현재 병원들이 지출하는 인건비가 거의 한계에 도달했다고 볼 수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05FB4-8F6C-1E0F-F865-10D484533132}"/>
              </a:ext>
            </a:extLst>
          </p:cNvPr>
          <p:cNvSpPr txBox="1"/>
          <p:nvPr/>
        </p:nvSpPr>
        <p:spPr>
          <a:xfrm>
            <a:off x="6262254" y="1473900"/>
            <a:ext cx="5320146" cy="3898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2) </a:t>
            </a:r>
            <a:r>
              <a:rPr lang="ko-KR" altLang="en-US" sz="14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인건비 지출의 절반을 차지하는 단순반복 업무 수행인력 고용</a:t>
            </a:r>
            <a:br>
              <a:rPr lang="ko-KR" altLang="en-US" sz="1000" kern="0" spc="0" dirty="0">
                <a:solidFill>
                  <a:srgbClr val="000000"/>
                </a:solidFill>
                <a:effectLst/>
                <a:latin typeface="한컴바탕"/>
              </a:rPr>
            </a:b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이러한 인건비 지출에서 상당 부분을 차지하는 것은 단순반복 업무를 위한 인력을 고용하는데 쓰인다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이러한 단순반복 업무는 특히 입원환자 병동에서 많이 요구된다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입원환자 병동에는 환자들이 사용하는 시트와 환자복의 세탁 및 운반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환자들이 생활하며 발생하는 쓰레기나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의료폐기물 등의 운반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환자에게 제공될 식사 운반과 회수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입원환자들에게 제공돼야 할 약제의 수령과 운반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배부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등등 전문적인 지식 및 기술이 필요하지 않은 단순반복 업무가 많다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현재 병원들은 이러한 단순반복 업무에 계약직을 고용하는 것조차 부담스러워 하고 있으며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인력 파견이나 단기 아르바이트 모집을 통해 해결하고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하지만 이것도 위에서 보듯이 이러한 인력을 고용하는데 지출하는 인건비는 거의 한계에 도달했음을 알 수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10155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572624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시장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/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환경 분석서 </a:t>
            </a:r>
            <a:endParaRPr kumimoji="0" lang="en-US" altLang="ko-KR" sz="17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- 1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발전 동향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957FC715-94B8-CC67-2993-9890E64D7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356" y="10207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8F4CCA-F830-A20A-2C64-B1B5CC80600A}"/>
              </a:ext>
            </a:extLst>
          </p:cNvPr>
          <p:cNvSpPr txBox="1"/>
          <p:nvPr/>
        </p:nvSpPr>
        <p:spPr>
          <a:xfrm>
            <a:off x="222256" y="1430451"/>
            <a:ext cx="5604803" cy="4243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3) </a:t>
            </a:r>
            <a:r>
              <a:rPr lang="ko-KR" altLang="en-US" sz="14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병원 의료 전문 인력들에게 전가되는 단순반복 업무로 인한 의료 서비스의 질 하락과 의료 인력의 과부화 </a:t>
            </a:r>
            <a:endParaRPr lang="en-US" altLang="ko-KR" sz="1400" b="1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또한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모든 단순반복 업무를 인력을 고용해 해결하기에는 재정적 부담이 크므로 이런 단순반복 업무들이 의료 전문 인력에게 할당되는 경우가 많다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65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개 병원의 간호사 중 대부분이 음식물과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식판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운반과 같은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비간호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업무를 경험하였다고 답했다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의료 인력에게 할당되는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비간호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업무는 그들이 환자 간호나 교육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상담과 같은 전문적인 기술을 요구하는 간호 업무에 시간을 덜 할애하는 결과를 낳는다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이는 곧 환자 낙상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투약 오류와 같은 사고로 이어져 양질의 진료제공을 감소하게 해 의료 서비스의 질을 하락 시킨다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또한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이런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비간호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단순반복 업무는 업무를 수행하는 것 자체만으로도 의료 전문 인력들을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소진시키는데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유의미하게 기여한다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.(2019,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간호사의 업무 부담에 따른 정서적 소진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)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그리고 단순반복 업무로 인해 만들어지는 긴 근무 시간과 짧은 수면 시간은 의료 전문 인력의 번 아웃에 매우 큰 영향을 끼친다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0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8286EE8A-279A-057D-5455-B2CC97DA9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943" y="1243900"/>
            <a:ext cx="1195144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417822680">
            <a:extLst>
              <a:ext uri="{FF2B5EF4-FFF2-40B4-BE49-F238E27FC236}">
                <a16:creationId xmlns:a16="http://schemas.microsoft.com/office/drawing/2014/main" id="{ACB37DE0-ACDA-ABF7-32EE-2CD1C9795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943" y="1701099"/>
            <a:ext cx="5261971" cy="443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700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572625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시장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/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환경 분석서</a:t>
            </a:r>
            <a:endParaRPr kumimoji="0" lang="en-US" altLang="ko-KR" sz="17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  <a:p>
            <a:pPr>
              <a:spcBef>
                <a:spcPct val="0"/>
              </a:spcBef>
              <a:defRPr/>
            </a:pP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- 1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기술 발전 동향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05353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489178-0B60-81ED-EF7E-8E0458277838}"/>
              </a:ext>
            </a:extLst>
          </p:cNvPr>
          <p:cNvSpPr txBox="1"/>
          <p:nvPr/>
        </p:nvSpPr>
        <p:spPr>
          <a:xfrm>
            <a:off x="222256" y="1591769"/>
            <a:ext cx="3146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기술 필요성 제기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090ACE-F635-CC51-2F17-D3C9D3614BC2}"/>
              </a:ext>
            </a:extLst>
          </p:cNvPr>
          <p:cNvSpPr txBox="1"/>
          <p:nvPr/>
        </p:nvSpPr>
        <p:spPr>
          <a:xfrm>
            <a:off x="222256" y="1988324"/>
            <a:ext cx="10275415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1) </a:t>
            </a:r>
            <a:r>
              <a:rPr lang="ko-KR" altLang="en-US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단순한 기능 모듈 추가로 다른 대형 시설에서도 사용 가능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병원 토탈 케어 로봇의 핵심 기능은 자율주행 기능이며 약 배달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식사 배달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경로 안내 등의 기술은 부차적인 기술이다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그러므로 다른 대형 시설에서 요구되는 부차적 기능을 수행할 수 있는 모듈을 추가함으로써 그대로 실사용 할 수 있는 범용성을 가진다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2) </a:t>
            </a:r>
            <a:r>
              <a:rPr lang="ko-KR" altLang="en-US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병원 내 운송 및 물류 프로세스 관리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사람이 크게 관여하던 운송 및 물류 프로세스를 병원 토탈 케어 로봇이 상당 부분 자동화 시키면서 운송 및 물류 프로세스의 효율성을 크게 높일 수 있고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그 관리 또한 용이 해진다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3) </a:t>
            </a:r>
            <a:r>
              <a:rPr lang="ko-KR" altLang="en-US" sz="1200" b="1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병원 내 다양한 단순반복 업무의 자동화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자율주행 기능과 다른 부차적인 기능들을 조합해 병원의 많은 단순반복 업무를 자동화 할 수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현재 자동화 가능할 것이라 생각하는 단순반복 업무에는 입원환자 식사 배달 및 회수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시트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환자복 등의 생활 용품 배달 및 회수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환자에게 제공되는 약제 수령 및 배달 등이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컴바탕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462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</a:rPr>
              <a:t>요구사항정의서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10" name="그림 9" descr="텍스트, 스크린샷, 영수증이(가) 표시된 사진&#10;&#10;자동 생성된 설명">
            <a:extLst>
              <a:ext uri="{FF2B5EF4-FFF2-40B4-BE49-F238E27FC236}">
                <a16:creationId xmlns:a16="http://schemas.microsoft.com/office/drawing/2014/main" id="{0E901EFB-DFC9-6D1E-85E3-F55113853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99" y="1542615"/>
            <a:ext cx="10055715" cy="4766705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7DF021F-8AA5-79EB-A587-1C32B73BEB5B}"/>
              </a:ext>
            </a:extLst>
          </p:cNvPr>
          <p:cNvSpPr/>
          <p:nvPr/>
        </p:nvSpPr>
        <p:spPr>
          <a:xfrm>
            <a:off x="2388093" y="2049963"/>
            <a:ext cx="3568824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MOTOR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55CF3E7-13F8-BD0E-A978-082531F306BF}"/>
              </a:ext>
            </a:extLst>
          </p:cNvPr>
          <p:cNvSpPr/>
          <p:nvPr/>
        </p:nvSpPr>
        <p:spPr>
          <a:xfrm>
            <a:off x="2388093" y="2723138"/>
            <a:ext cx="3568824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자율주행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D3FF39A-283C-B31B-A6C7-C24BE5C2F0A0}"/>
              </a:ext>
            </a:extLst>
          </p:cNvPr>
          <p:cNvSpPr/>
          <p:nvPr/>
        </p:nvSpPr>
        <p:spPr>
          <a:xfrm>
            <a:off x="2396532" y="4003215"/>
            <a:ext cx="3568824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카메라의 객체인식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E47A59C-1595-BEBA-8377-C69175CF185D}"/>
              </a:ext>
            </a:extLst>
          </p:cNvPr>
          <p:cNvSpPr/>
          <p:nvPr/>
        </p:nvSpPr>
        <p:spPr>
          <a:xfrm>
            <a:off x="2381592" y="4663686"/>
            <a:ext cx="3568824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객체 인식 후 동작 수행 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6E09FBE-2E74-FD3D-2FC0-E14FE321F3B6}"/>
              </a:ext>
            </a:extLst>
          </p:cNvPr>
          <p:cNvSpPr/>
          <p:nvPr/>
        </p:nvSpPr>
        <p:spPr>
          <a:xfrm>
            <a:off x="2381592" y="3362852"/>
            <a:ext cx="3568824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프로파일 몸체 제작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FC5B32B-3DA6-EB61-5442-45C9D62B5A14}"/>
              </a:ext>
            </a:extLst>
          </p:cNvPr>
          <p:cNvSpPr/>
          <p:nvPr/>
        </p:nvSpPr>
        <p:spPr>
          <a:xfrm>
            <a:off x="2396532" y="5350470"/>
            <a:ext cx="3568824" cy="100577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식판</a:t>
            </a:r>
            <a:r>
              <a:rPr lang="ko-KR" altLang="en-US" dirty="0"/>
              <a:t> </a:t>
            </a:r>
            <a:r>
              <a:rPr lang="ko-KR" altLang="en-US" dirty="0" err="1"/>
              <a:t>구동부</a:t>
            </a:r>
            <a:r>
              <a:rPr lang="ko-KR" altLang="en-US" dirty="0"/>
              <a:t> 제작 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C96CAC1-A6C2-9B25-26C2-011EF0B9F514}"/>
              </a:ext>
            </a:extLst>
          </p:cNvPr>
          <p:cNvSpPr/>
          <p:nvPr/>
        </p:nvSpPr>
        <p:spPr>
          <a:xfrm>
            <a:off x="5997600" y="2049963"/>
            <a:ext cx="4051921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Odrive</a:t>
            </a:r>
            <a:r>
              <a:rPr lang="ko-KR" altLang="en-US" dirty="0"/>
              <a:t>를 활용한 모터 제어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C49E08D-4F06-1E01-4CB7-5BB0F7BD1475}"/>
              </a:ext>
            </a:extLst>
          </p:cNvPr>
          <p:cNvSpPr/>
          <p:nvPr/>
        </p:nvSpPr>
        <p:spPr>
          <a:xfrm>
            <a:off x="5997600" y="2723138"/>
            <a:ext cx="4051921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Navigation</a:t>
            </a:r>
            <a:r>
              <a:rPr lang="ko-KR" altLang="en-US" dirty="0"/>
              <a:t> 및 </a:t>
            </a:r>
            <a:r>
              <a:rPr lang="en-US" altLang="ko-KR" dirty="0"/>
              <a:t>unity </a:t>
            </a:r>
            <a:r>
              <a:rPr lang="ko-KR" altLang="en-US" dirty="0"/>
              <a:t>활용한 자율주행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575BA46-9ADB-316D-DF05-F4C108D36DE0}"/>
              </a:ext>
            </a:extLst>
          </p:cNvPr>
          <p:cNvSpPr/>
          <p:nvPr/>
        </p:nvSpPr>
        <p:spPr>
          <a:xfrm>
            <a:off x="5997600" y="3357593"/>
            <a:ext cx="4051921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프로파일 활용하여 모바일 로봇 제작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BA83278-7B22-C56B-0009-BACFC342C8A0}"/>
              </a:ext>
            </a:extLst>
          </p:cNvPr>
          <p:cNvSpPr/>
          <p:nvPr/>
        </p:nvSpPr>
        <p:spPr>
          <a:xfrm>
            <a:off x="6015751" y="4030971"/>
            <a:ext cx="4021316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Yolo</a:t>
            </a:r>
            <a:r>
              <a:rPr lang="ko-KR" altLang="en-US" dirty="0"/>
              <a:t>를 통한 딥러닝 및 객체 인식 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3C9B314-6D6E-F090-A9F8-A27BF050D6A2}"/>
              </a:ext>
            </a:extLst>
          </p:cNvPr>
          <p:cNvSpPr/>
          <p:nvPr/>
        </p:nvSpPr>
        <p:spPr>
          <a:xfrm>
            <a:off x="5985145" y="4678832"/>
            <a:ext cx="4051921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객체 인식하여 토픽 받으면 </a:t>
            </a:r>
            <a:r>
              <a:rPr lang="ko-KR" altLang="en-US" dirty="0" err="1"/>
              <a:t>식판</a:t>
            </a:r>
            <a:r>
              <a:rPr lang="ko-KR" altLang="en-US" dirty="0"/>
              <a:t> </a:t>
            </a:r>
            <a:r>
              <a:rPr lang="ko-KR" altLang="en-US" dirty="0" err="1"/>
              <a:t>구동부</a:t>
            </a:r>
            <a:r>
              <a:rPr lang="ko-KR" altLang="en-US" dirty="0"/>
              <a:t> 및 벨 울리기 동작 수행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A19CA8CE-E121-4020-54C7-209F433EC649}"/>
              </a:ext>
            </a:extLst>
          </p:cNvPr>
          <p:cNvSpPr/>
          <p:nvPr/>
        </p:nvSpPr>
        <p:spPr>
          <a:xfrm>
            <a:off x="5997600" y="5346894"/>
            <a:ext cx="4051921" cy="96242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모터 사용해서 벨트 움직이도록 제작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3D03944-B9E1-001A-20FF-DF926E7C1FE1}"/>
              </a:ext>
            </a:extLst>
          </p:cNvPr>
          <p:cNvSpPr/>
          <p:nvPr/>
        </p:nvSpPr>
        <p:spPr>
          <a:xfrm>
            <a:off x="10079025" y="2049963"/>
            <a:ext cx="872237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59E87080-C4CB-09D0-8EB6-4038FDFECD81}"/>
              </a:ext>
            </a:extLst>
          </p:cNvPr>
          <p:cNvSpPr/>
          <p:nvPr/>
        </p:nvSpPr>
        <p:spPr>
          <a:xfrm>
            <a:off x="10079024" y="2697772"/>
            <a:ext cx="872237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7B8E4F2C-9FDC-B017-A736-D156807FB8C0}"/>
              </a:ext>
            </a:extLst>
          </p:cNvPr>
          <p:cNvSpPr/>
          <p:nvPr/>
        </p:nvSpPr>
        <p:spPr>
          <a:xfrm>
            <a:off x="10079023" y="3349158"/>
            <a:ext cx="872237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83AB2C9E-E23B-0C75-0207-2D96F81F70AF}"/>
              </a:ext>
            </a:extLst>
          </p:cNvPr>
          <p:cNvSpPr/>
          <p:nvPr/>
        </p:nvSpPr>
        <p:spPr>
          <a:xfrm>
            <a:off x="10079022" y="4022333"/>
            <a:ext cx="872237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13CAB322-AB20-5CCA-2D44-02E974AF7A5B}"/>
              </a:ext>
            </a:extLst>
          </p:cNvPr>
          <p:cNvSpPr/>
          <p:nvPr/>
        </p:nvSpPr>
        <p:spPr>
          <a:xfrm>
            <a:off x="10100001" y="4670142"/>
            <a:ext cx="872237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46FDFED-0D7F-E10E-81B9-1DA8F4E03BB7}"/>
              </a:ext>
            </a:extLst>
          </p:cNvPr>
          <p:cNvSpPr/>
          <p:nvPr/>
        </p:nvSpPr>
        <p:spPr>
          <a:xfrm>
            <a:off x="10083001" y="5303544"/>
            <a:ext cx="872237" cy="100577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AE3ECD3-99BC-1A3B-A4E7-5CDBF8001AED}"/>
              </a:ext>
            </a:extLst>
          </p:cNvPr>
          <p:cNvSpPr/>
          <p:nvPr/>
        </p:nvSpPr>
        <p:spPr>
          <a:xfrm>
            <a:off x="937499" y="2049963"/>
            <a:ext cx="1408642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S/W</a:t>
            </a:r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137509F-AFB6-A402-AD00-F820CC8BD2E6}"/>
              </a:ext>
            </a:extLst>
          </p:cNvPr>
          <p:cNvSpPr/>
          <p:nvPr/>
        </p:nvSpPr>
        <p:spPr>
          <a:xfrm>
            <a:off x="958475" y="2697772"/>
            <a:ext cx="1408642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S/W</a:t>
            </a:r>
            <a:endParaRPr lang="ko-KR" altLang="en-US" dirty="0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1CBAE36E-7DB3-1C22-38E6-FC96EEC49E7E}"/>
              </a:ext>
            </a:extLst>
          </p:cNvPr>
          <p:cNvSpPr/>
          <p:nvPr/>
        </p:nvSpPr>
        <p:spPr>
          <a:xfrm>
            <a:off x="937496" y="4652159"/>
            <a:ext cx="1408642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S/W</a:t>
            </a:r>
            <a:endParaRPr lang="ko-KR" altLang="en-US" dirty="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626888E-820F-766D-9311-1A5C69AE893B}"/>
              </a:ext>
            </a:extLst>
          </p:cNvPr>
          <p:cNvSpPr/>
          <p:nvPr/>
        </p:nvSpPr>
        <p:spPr>
          <a:xfrm>
            <a:off x="937496" y="4022333"/>
            <a:ext cx="1408642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S/W</a:t>
            </a:r>
            <a:endParaRPr lang="ko-KR" altLang="en-US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600060E-BF6B-4447-BEF7-41AB42288186}"/>
              </a:ext>
            </a:extLst>
          </p:cNvPr>
          <p:cNvSpPr/>
          <p:nvPr/>
        </p:nvSpPr>
        <p:spPr>
          <a:xfrm>
            <a:off x="937496" y="3369453"/>
            <a:ext cx="1408642" cy="60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H/W</a:t>
            </a:r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E8A28F9-ED29-745C-6DC0-C239BD0B17BC}"/>
              </a:ext>
            </a:extLst>
          </p:cNvPr>
          <p:cNvSpPr/>
          <p:nvPr/>
        </p:nvSpPr>
        <p:spPr>
          <a:xfrm>
            <a:off x="958475" y="5343317"/>
            <a:ext cx="1408642" cy="9734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H/W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777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요구사항정의서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서비스에 대한 설명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8C49612-CA2C-8E94-BEB7-808A26A83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342" y="1515469"/>
            <a:ext cx="5550531" cy="498226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D70EFF-379F-FA61-FE75-455F12121BA9}"/>
              </a:ext>
            </a:extLst>
          </p:cNvPr>
          <p:cNvSpPr/>
          <p:nvPr/>
        </p:nvSpPr>
        <p:spPr>
          <a:xfrm>
            <a:off x="323527" y="5770485"/>
            <a:ext cx="5491346" cy="7272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0C1A4FA-09D8-40BF-EC13-9E50ADC70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2504" y="1515469"/>
            <a:ext cx="5505390" cy="506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013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</a:rPr>
              <a:t>서비스 구성도 </a:t>
            </a:r>
            <a:r>
              <a:rPr lang="en-US" altLang="ko-KR" sz="1700" b="1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050" b="1">
                <a:solidFill>
                  <a:schemeClr val="bg1"/>
                </a:solidFill>
                <a:latin typeface="+mn-ea"/>
                <a:cs typeface="+mj-cs"/>
              </a:rPr>
              <a:t>서비스 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  <a:cs typeface="+mj-cs"/>
              </a:rPr>
              <a:t>시나리오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5707491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329D85-4217-7F64-4EEE-E1ED8A10EA24}"/>
              </a:ext>
            </a:extLst>
          </p:cNvPr>
          <p:cNvSpPr/>
          <p:nvPr/>
        </p:nvSpPr>
        <p:spPr>
          <a:xfrm>
            <a:off x="6262254" y="1473900"/>
            <a:ext cx="5446205" cy="50654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269D89B-CCFE-B6DB-25B5-B063F20F6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81" y="1719756"/>
            <a:ext cx="4823205" cy="457369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BE3D33B-86CE-3E9F-BD12-A384DD17C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1732" y="1719756"/>
            <a:ext cx="4922708" cy="467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34F408-9A06-15A9-6B45-42B5C60CF881}"/>
              </a:ext>
            </a:extLst>
          </p:cNvPr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06CA9F-54A5-096D-0AC0-7CAEEE7D568F}"/>
              </a:ext>
            </a:extLst>
          </p:cNvPr>
          <p:cNvCxnSpPr>
            <a:cxnSpLocks/>
          </p:cNvCxnSpPr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588751-793C-72A9-2804-AF9E03AE62FC}"/>
              </a:ext>
            </a:extLst>
          </p:cNvPr>
          <p:cNvCxnSpPr>
            <a:cxnSpLocks/>
          </p:cNvCxnSpPr>
          <p:nvPr/>
        </p:nvCxnSpPr>
        <p:spPr>
          <a:xfrm>
            <a:off x="3275856" y="548680"/>
            <a:ext cx="856516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제목 12">
            <a:extLst>
              <a:ext uri="{FF2B5EF4-FFF2-40B4-BE49-F238E27FC236}">
                <a16:creationId xmlns:a16="http://schemas.microsoft.com/office/drawing/2014/main" id="{AD49E4AB-3A3A-9547-5D84-CE2B09B7E840}"/>
              </a:ext>
            </a:extLst>
          </p:cNvPr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하드웨어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/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센서 구성도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3423B08-B09E-25DE-096A-80FB1C30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33789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BC4E081-A12A-2BD7-7E24-8B7303F73F9A}"/>
              </a:ext>
            </a:extLst>
          </p:cNvPr>
          <p:cNvSpPr/>
          <p:nvPr/>
        </p:nvSpPr>
        <p:spPr>
          <a:xfrm>
            <a:off x="222256" y="1473900"/>
            <a:ext cx="11486203" cy="50654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D259DC-113C-6C04-9DBA-62A7DD215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792" y="125787"/>
            <a:ext cx="868102" cy="2788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FA7A520-B9BD-A58A-B9B6-93DEE47E7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7" y="1553592"/>
            <a:ext cx="11384931" cy="498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6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1061</Words>
  <Application>Microsoft Office PowerPoint</Application>
  <PresentationFormat>와이드스크린</PresentationFormat>
  <Paragraphs>233</Paragraphs>
  <Slides>20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-apple-system</vt:lpstr>
      <vt:lpstr>Pretendard</vt:lpstr>
      <vt:lpstr>맑은 고딕</vt:lpstr>
      <vt:lpstr>한컴바탕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민재</dc:creator>
  <cp:lastModifiedBy>준형 임</cp:lastModifiedBy>
  <cp:revision>7</cp:revision>
  <dcterms:created xsi:type="dcterms:W3CDTF">2022-07-10T02:29:49Z</dcterms:created>
  <dcterms:modified xsi:type="dcterms:W3CDTF">2023-07-07T04:19:04Z</dcterms:modified>
</cp:coreProperties>
</file>

<file path=docProps/thumbnail.jpeg>
</file>